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41" r:id="rId4"/>
    <p:sldMasterId id="214748374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Lst>
  <p:sldSz cy="6858000" cx="12188825"/>
  <p:notesSz cx="7010400" cy="9296400"/>
  <p:embeddedFontLst>
    <p:embeddedFont>
      <p:font typeface="Helvetica Neue"/>
      <p:regular r:id="rId17"/>
      <p:bold r:id="rId18"/>
      <p:italic r:id="rId19"/>
      <p:boldItalic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1224">
          <p15:clr>
            <a:srgbClr val="9AA0A6"/>
          </p15:clr>
        </p15:guide>
        <p15:guide id="2" pos="151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224"/>
        <p:guide pos="1512"/>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20" Type="http://schemas.openxmlformats.org/officeDocument/2006/relationships/font" Target="fonts/HelveticaNeue-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font" Target="fonts/HelveticaNeue-regular.fntdata"/><Relationship Id="rId16" Type="http://schemas.openxmlformats.org/officeDocument/2006/relationships/slide" Target="slides/slide10.xml"/><Relationship Id="rId19" Type="http://schemas.openxmlformats.org/officeDocument/2006/relationships/font" Target="fonts/HelveticaNeue-italic.fntdata"/><Relationship Id="rId18" Type="http://schemas.openxmlformats.org/officeDocument/2006/relationships/font" Target="fonts/HelveticaNeue-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5049794" cy="464819"/>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accent1"/>
              </a:buClr>
              <a:buSzPts val="1400"/>
              <a:buFont typeface="Arial"/>
              <a:buNone/>
              <a:defRPr b="0" i="0" sz="800" u="none" cap="none" strike="noStrike">
                <a:solidFill>
                  <a:schemeClr val="accent1"/>
                </a:solidFill>
                <a:latin typeface="Arial"/>
                <a:ea typeface="Arial"/>
                <a:cs typeface="Arial"/>
                <a:sym typeface="Arial"/>
              </a:defRPr>
            </a:lvl1pPr>
            <a:lvl2pPr indent="-12631" lvl="1" marL="457131"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2pPr>
            <a:lvl3pPr indent="-12562" lvl="2" marL="914262"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3pPr>
            <a:lvl4pPr indent="-12493" lvl="3" marL="1371393"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4pPr>
            <a:lvl5pPr indent="-12425" lvl="4" marL="1828526"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5pPr>
            <a:lvl6pPr indent="-12356" lvl="5" marL="2285657"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6pPr>
            <a:lvl7pPr indent="-12288" lvl="6" marL="2742788"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7pPr>
            <a:lvl8pPr indent="-12219" lvl="7" marL="3199919"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8pPr>
            <a:lvl9pPr indent="-12150" lvl="8" marL="3657050"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5766485" y="0"/>
            <a:ext cx="1243915" cy="464819"/>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929292"/>
              </a:buClr>
              <a:buSzPts val="1400"/>
              <a:buFont typeface="Arial"/>
              <a:buNone/>
              <a:defRPr b="0" i="0" sz="800" u="none" cap="none" strike="noStrike">
                <a:solidFill>
                  <a:srgbClr val="929292"/>
                </a:solidFill>
                <a:latin typeface="Arial"/>
                <a:ea typeface="Arial"/>
                <a:cs typeface="Arial"/>
                <a:sym typeface="Arial"/>
              </a:defRPr>
            </a:lvl1pPr>
            <a:lvl2pPr indent="-12631" lvl="1" marL="457131"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2pPr>
            <a:lvl3pPr indent="-12562" lvl="2" marL="914262"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3pPr>
            <a:lvl4pPr indent="-12493" lvl="3" marL="1371393"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4pPr>
            <a:lvl5pPr indent="-12425" lvl="4" marL="1828526"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5pPr>
            <a:lvl6pPr indent="-12356" lvl="5" marL="2285657"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6pPr>
            <a:lvl7pPr indent="-12288" lvl="6" marL="2742788"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7pPr>
            <a:lvl8pPr indent="-12219" lvl="7" marL="3199919"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8pPr>
            <a:lvl9pPr indent="-12150" lvl="8" marL="3657050"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407987" y="696912"/>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
        <p:nvSpPr>
          <p:cNvPr id="6" name="Google Shape;6;n"/>
          <p:cNvSpPr txBox="1"/>
          <p:nvPr>
            <p:ph idx="1" type="body"/>
          </p:nvPr>
        </p:nvSpPr>
        <p:spPr>
          <a:xfrm>
            <a:off x="407987" y="4415789"/>
            <a:ext cx="6194425" cy="4183379"/>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Clr>
                <a:schemeClr val="dk1"/>
              </a:buClr>
              <a:buSzPts val="1400"/>
              <a:buFont typeface="Arial"/>
              <a:buNone/>
              <a:defRPr b="0" i="0" sz="11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5pPr>
            <a:lvl6pPr indent="-317500" lvl="5" marL="2743200" marR="0" rtl="0" algn="l">
              <a:spcBef>
                <a:spcPts val="0"/>
              </a:spcBef>
              <a:spcAft>
                <a:spcPts val="0"/>
              </a:spcAft>
              <a:buSzPts val="1400"/>
              <a:buChar char="■"/>
              <a:defRPr b="0" i="0" sz="1200" u="none" cap="none" strike="noStrike">
                <a:solidFill>
                  <a:schemeClr val="dk1"/>
                </a:solidFill>
                <a:latin typeface="Arial"/>
                <a:ea typeface="Arial"/>
                <a:cs typeface="Arial"/>
                <a:sym typeface="Arial"/>
              </a:defRPr>
            </a:lvl6pPr>
            <a:lvl7pPr indent="-317500" lvl="6" marL="3200400" marR="0" rtl="0" algn="l">
              <a:spcBef>
                <a:spcPts val="0"/>
              </a:spcBef>
              <a:spcAft>
                <a:spcPts val="0"/>
              </a:spcAft>
              <a:buSzPts val="1400"/>
              <a:buChar char="●"/>
              <a:defRPr b="0" i="0" sz="1200" u="none" cap="none" strike="noStrike">
                <a:solidFill>
                  <a:schemeClr val="dk1"/>
                </a:solidFill>
                <a:latin typeface="Arial"/>
                <a:ea typeface="Arial"/>
                <a:cs typeface="Arial"/>
                <a:sym typeface="Arial"/>
              </a:defRPr>
            </a:lvl7pPr>
            <a:lvl8pPr indent="-317500" lvl="7" marL="3657600" marR="0" rtl="0" algn="l">
              <a:spcBef>
                <a:spcPts val="0"/>
              </a:spcBef>
              <a:spcAft>
                <a:spcPts val="0"/>
              </a:spcAft>
              <a:buSzPts val="1400"/>
              <a:buChar char="○"/>
              <a:defRPr b="0" i="0" sz="1200" u="none" cap="none" strike="noStrike">
                <a:solidFill>
                  <a:schemeClr val="dk1"/>
                </a:solidFill>
                <a:latin typeface="Arial"/>
                <a:ea typeface="Arial"/>
                <a:cs typeface="Arial"/>
                <a:sym typeface="Arial"/>
              </a:defRPr>
            </a:lvl8pPr>
            <a:lvl9pPr indent="-317500" lvl="8" marL="4114800" marR="0" rtl="0" algn="l">
              <a:spcBef>
                <a:spcPts val="0"/>
              </a:spcBef>
              <a:spcAft>
                <a:spcPts val="0"/>
              </a:spcAft>
              <a:buSzPts val="1400"/>
              <a:buChar char="■"/>
              <a:defRPr b="0" i="0" sz="1200" u="none" cap="none" strike="noStrike">
                <a:solidFill>
                  <a:schemeClr val="dk1"/>
                </a:solidFill>
                <a:latin typeface="Arial"/>
                <a:ea typeface="Arial"/>
                <a:cs typeface="Arial"/>
                <a:sym typeface="Arial"/>
              </a:defRPr>
            </a:lvl9pPr>
          </a:lstStyle>
          <a:p/>
        </p:txBody>
      </p:sp>
      <p:sp>
        <p:nvSpPr>
          <p:cNvPr id="7" name="Google Shape;7;n"/>
          <p:cNvSpPr/>
          <p:nvPr/>
        </p:nvSpPr>
        <p:spPr>
          <a:xfrm flipH="1" rot="10800000">
            <a:off x="0" y="9225415"/>
            <a:ext cx="7010400" cy="7098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900" u="none" cap="none" strike="noStrike">
              <a:solidFill>
                <a:schemeClr val="lt1"/>
              </a:solidFill>
              <a:latin typeface="Arial"/>
              <a:ea typeface="Arial"/>
              <a:cs typeface="Arial"/>
              <a:sym typeface="Arial"/>
            </a:endParaRPr>
          </a:p>
        </p:txBody>
      </p:sp>
      <p:sp>
        <p:nvSpPr>
          <p:cNvPr id="8" name="Google Shape;8;n"/>
          <p:cNvSpPr txBox="1"/>
          <p:nvPr>
            <p:ph idx="11" type="ftr"/>
          </p:nvPr>
        </p:nvSpPr>
        <p:spPr>
          <a:xfrm>
            <a:off x="0" y="8996336"/>
            <a:ext cx="3038475" cy="215443"/>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5B5B5B"/>
              </a:buClr>
              <a:buSzPts val="1400"/>
              <a:buFont typeface="Arial"/>
              <a:buNone/>
              <a:defRPr b="0" i="0" sz="800" u="none" cap="none" strike="noStrike">
                <a:solidFill>
                  <a:srgbClr val="5B5B5B"/>
                </a:solidFill>
                <a:latin typeface="Arial"/>
                <a:ea typeface="Arial"/>
                <a:cs typeface="Arial"/>
                <a:sym typeface="Arial"/>
              </a:defRPr>
            </a:lvl1pPr>
            <a:lvl2pPr indent="-12631" lvl="1" marL="457131"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2pPr>
            <a:lvl3pPr indent="-12562" lvl="2" marL="914262"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3pPr>
            <a:lvl4pPr indent="-12493" lvl="3" marL="1371393"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4pPr>
            <a:lvl5pPr indent="-12425" lvl="4" marL="1828526"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5pPr>
            <a:lvl6pPr indent="-12356" lvl="5" marL="2285657"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6pPr>
            <a:lvl7pPr indent="-12288" lvl="6" marL="2742788"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7pPr>
            <a:lvl8pPr indent="-12219" lvl="7" marL="3199919"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8pPr>
            <a:lvl9pPr indent="-12150" lvl="8" marL="3657050"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9pPr>
          </a:lstStyle>
          <a:p/>
        </p:txBody>
      </p:sp>
      <p:grpSp>
        <p:nvGrpSpPr>
          <p:cNvPr id="9" name="Google Shape;9;n"/>
          <p:cNvGrpSpPr/>
          <p:nvPr/>
        </p:nvGrpSpPr>
        <p:grpSpPr>
          <a:xfrm>
            <a:off x="6393468" y="8874285"/>
            <a:ext cx="417887" cy="292590"/>
            <a:chOff x="267" y="-340"/>
            <a:chExt cx="7144" cy="5001"/>
          </a:xfrm>
        </p:grpSpPr>
        <p:sp>
          <p:nvSpPr>
            <p:cNvPr id="10" name="Google Shape;10;n"/>
            <p:cNvSpPr/>
            <p:nvPr/>
          </p:nvSpPr>
          <p:spPr>
            <a:xfrm>
              <a:off x="267" y="-340"/>
              <a:ext cx="7144" cy="5001"/>
            </a:xfrm>
            <a:custGeom>
              <a:rect b="b" l="l" r="r" t="t"/>
              <a:pathLst>
                <a:path extrusionOk="0" h="120000" w="120000">
                  <a:moveTo>
                    <a:pt x="49930" y="13055"/>
                  </a:moveTo>
                  <a:cubicBezTo>
                    <a:pt x="53823" y="7322"/>
                    <a:pt x="59185" y="3746"/>
                    <a:pt x="65143" y="3746"/>
                  </a:cubicBezTo>
                  <a:cubicBezTo>
                    <a:pt x="73088" y="3746"/>
                    <a:pt x="80000" y="10047"/>
                    <a:pt x="83654" y="19413"/>
                  </a:cubicBezTo>
                  <a:cubicBezTo>
                    <a:pt x="86871" y="17369"/>
                    <a:pt x="90407" y="16234"/>
                    <a:pt x="94101" y="16234"/>
                  </a:cubicBezTo>
                  <a:cubicBezTo>
                    <a:pt x="108401" y="16234"/>
                    <a:pt x="119999" y="32923"/>
                    <a:pt x="119999" y="53528"/>
                  </a:cubicBezTo>
                  <a:cubicBezTo>
                    <a:pt x="119999" y="74134"/>
                    <a:pt x="108401" y="90823"/>
                    <a:pt x="94101" y="90823"/>
                  </a:cubicBezTo>
                  <a:cubicBezTo>
                    <a:pt x="92393" y="90823"/>
                    <a:pt x="90685" y="90539"/>
                    <a:pt x="89016" y="90085"/>
                  </a:cubicBezTo>
                  <a:cubicBezTo>
                    <a:pt x="85799" y="98372"/>
                    <a:pt x="79602" y="103935"/>
                    <a:pt x="72532" y="103935"/>
                  </a:cubicBezTo>
                  <a:cubicBezTo>
                    <a:pt x="69553" y="103935"/>
                    <a:pt x="66732" y="102970"/>
                    <a:pt x="64270" y="101210"/>
                  </a:cubicBezTo>
                  <a:cubicBezTo>
                    <a:pt x="60973" y="112223"/>
                    <a:pt x="53306" y="120000"/>
                    <a:pt x="44409" y="120000"/>
                  </a:cubicBezTo>
                  <a:cubicBezTo>
                    <a:pt x="35114" y="120000"/>
                    <a:pt x="27209" y="111598"/>
                    <a:pt x="24150" y="99791"/>
                  </a:cubicBezTo>
                  <a:cubicBezTo>
                    <a:pt x="22840" y="100189"/>
                    <a:pt x="21449" y="100416"/>
                    <a:pt x="20019" y="100416"/>
                  </a:cubicBezTo>
                  <a:cubicBezTo>
                    <a:pt x="8977" y="100416"/>
                    <a:pt x="0" y="87473"/>
                    <a:pt x="0" y="71523"/>
                  </a:cubicBezTo>
                  <a:cubicBezTo>
                    <a:pt x="0" y="60794"/>
                    <a:pt x="4051" y="51485"/>
                    <a:pt x="10009" y="46490"/>
                  </a:cubicBezTo>
                  <a:cubicBezTo>
                    <a:pt x="8778" y="42403"/>
                    <a:pt x="8103" y="37918"/>
                    <a:pt x="8103" y="33263"/>
                  </a:cubicBezTo>
                  <a:cubicBezTo>
                    <a:pt x="8103" y="14872"/>
                    <a:pt x="18550" y="0"/>
                    <a:pt x="31420" y="0"/>
                  </a:cubicBezTo>
                  <a:cubicBezTo>
                    <a:pt x="38967" y="0"/>
                    <a:pt x="45680" y="5108"/>
                    <a:pt x="49930" y="13055"/>
                  </a:cubicBezTo>
                  <a:close/>
                </a:path>
              </a:pathLst>
            </a:custGeom>
            <a:solidFill>
              <a:srgbClr val="0A9AD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11" name="Google Shape;11;n"/>
            <p:cNvSpPr/>
            <p:nvPr/>
          </p:nvSpPr>
          <p:spPr>
            <a:xfrm>
              <a:off x="1297" y="1670"/>
              <a:ext cx="499" cy="672"/>
            </a:xfrm>
            <a:custGeom>
              <a:rect b="b" l="l" r="r" t="t"/>
              <a:pathLst>
                <a:path extrusionOk="0" h="120000" w="120000">
                  <a:moveTo>
                    <a:pt x="1137" y="103943"/>
                  </a:moveTo>
                  <a:cubicBezTo>
                    <a:pt x="0" y="106056"/>
                    <a:pt x="1137" y="106478"/>
                    <a:pt x="1706" y="106901"/>
                  </a:cubicBezTo>
                  <a:cubicBezTo>
                    <a:pt x="5118" y="108591"/>
                    <a:pt x="8530" y="109859"/>
                    <a:pt x="11374" y="111126"/>
                  </a:cubicBezTo>
                  <a:cubicBezTo>
                    <a:pt x="29004" y="118309"/>
                    <a:pt x="45497" y="120000"/>
                    <a:pt x="63127" y="120000"/>
                  </a:cubicBezTo>
                  <a:cubicBezTo>
                    <a:pt x="98388" y="120000"/>
                    <a:pt x="120000" y="106478"/>
                    <a:pt x="120000" y="84084"/>
                  </a:cubicBezTo>
                  <a:cubicBezTo>
                    <a:pt x="120000" y="83239"/>
                    <a:pt x="120000" y="83239"/>
                    <a:pt x="120000" y="83239"/>
                  </a:cubicBezTo>
                  <a:cubicBezTo>
                    <a:pt x="120000" y="62535"/>
                    <a:pt x="95545" y="55352"/>
                    <a:pt x="72227" y="49859"/>
                  </a:cubicBezTo>
                  <a:cubicBezTo>
                    <a:pt x="69383" y="49014"/>
                    <a:pt x="69383" y="49014"/>
                    <a:pt x="69383" y="49014"/>
                  </a:cubicBezTo>
                  <a:cubicBezTo>
                    <a:pt x="51753" y="44788"/>
                    <a:pt x="36398" y="40985"/>
                    <a:pt x="36398" y="32535"/>
                  </a:cubicBezTo>
                  <a:cubicBezTo>
                    <a:pt x="36398" y="32112"/>
                    <a:pt x="36398" y="32112"/>
                    <a:pt x="36398" y="32112"/>
                  </a:cubicBezTo>
                  <a:cubicBezTo>
                    <a:pt x="36398" y="24929"/>
                    <a:pt x="45497" y="19436"/>
                    <a:pt x="59146" y="19436"/>
                  </a:cubicBezTo>
                  <a:cubicBezTo>
                    <a:pt x="74502" y="19436"/>
                    <a:pt x="92132" y="23239"/>
                    <a:pt x="104075" y="27887"/>
                  </a:cubicBezTo>
                  <a:cubicBezTo>
                    <a:pt x="104075" y="27887"/>
                    <a:pt x="107488" y="29577"/>
                    <a:pt x="108625" y="27042"/>
                  </a:cubicBezTo>
                  <a:cubicBezTo>
                    <a:pt x="109194" y="25774"/>
                    <a:pt x="114881" y="13943"/>
                    <a:pt x="115450" y="12676"/>
                  </a:cubicBezTo>
                  <a:cubicBezTo>
                    <a:pt x="116587" y="11408"/>
                    <a:pt x="115450" y="10563"/>
                    <a:pt x="113744" y="9718"/>
                  </a:cubicBezTo>
                  <a:cubicBezTo>
                    <a:pt x="100663" y="3802"/>
                    <a:pt x="82464" y="0"/>
                    <a:pt x="63696" y="0"/>
                  </a:cubicBezTo>
                  <a:cubicBezTo>
                    <a:pt x="59715" y="0"/>
                    <a:pt x="59715" y="0"/>
                    <a:pt x="59715" y="0"/>
                  </a:cubicBezTo>
                  <a:cubicBezTo>
                    <a:pt x="27867" y="0"/>
                    <a:pt x="5118" y="14366"/>
                    <a:pt x="5118" y="35070"/>
                  </a:cubicBezTo>
                  <a:cubicBezTo>
                    <a:pt x="5118" y="35492"/>
                    <a:pt x="5118" y="35492"/>
                    <a:pt x="5118" y="35492"/>
                  </a:cubicBezTo>
                  <a:cubicBezTo>
                    <a:pt x="5118" y="57464"/>
                    <a:pt x="30142" y="64647"/>
                    <a:pt x="53459" y="69295"/>
                  </a:cubicBezTo>
                  <a:cubicBezTo>
                    <a:pt x="56872" y="70140"/>
                    <a:pt x="56872" y="70140"/>
                    <a:pt x="56872" y="70140"/>
                  </a:cubicBezTo>
                  <a:cubicBezTo>
                    <a:pt x="73933" y="73943"/>
                    <a:pt x="88720" y="77323"/>
                    <a:pt x="88720" y="86197"/>
                  </a:cubicBezTo>
                  <a:cubicBezTo>
                    <a:pt x="88720" y="86619"/>
                    <a:pt x="88720" y="86619"/>
                    <a:pt x="88720" y="86619"/>
                  </a:cubicBezTo>
                  <a:cubicBezTo>
                    <a:pt x="88720" y="95070"/>
                    <a:pt x="79052" y="100985"/>
                    <a:pt x="63696" y="100985"/>
                  </a:cubicBezTo>
                  <a:cubicBezTo>
                    <a:pt x="58009" y="100985"/>
                    <a:pt x="38672" y="100985"/>
                    <a:pt x="18199" y="91267"/>
                  </a:cubicBezTo>
                  <a:cubicBezTo>
                    <a:pt x="15924" y="90000"/>
                    <a:pt x="14786" y="89154"/>
                    <a:pt x="12511" y="88309"/>
                  </a:cubicBezTo>
                  <a:cubicBezTo>
                    <a:pt x="11374" y="87887"/>
                    <a:pt x="9099" y="87042"/>
                    <a:pt x="7962" y="89577"/>
                  </a:cubicBezTo>
                  <a:lnTo>
                    <a:pt x="1137" y="10394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12" name="Google Shape;12;n"/>
            <p:cNvSpPr/>
            <p:nvPr/>
          </p:nvSpPr>
          <p:spPr>
            <a:xfrm>
              <a:off x="3443" y="1670"/>
              <a:ext cx="499" cy="672"/>
            </a:xfrm>
            <a:custGeom>
              <a:rect b="b" l="l" r="r" t="t"/>
              <a:pathLst>
                <a:path extrusionOk="0" h="120000" w="120000">
                  <a:moveTo>
                    <a:pt x="1137" y="103943"/>
                  </a:moveTo>
                  <a:cubicBezTo>
                    <a:pt x="0" y="106056"/>
                    <a:pt x="1137" y="106478"/>
                    <a:pt x="1706" y="106901"/>
                  </a:cubicBezTo>
                  <a:cubicBezTo>
                    <a:pt x="5118" y="108591"/>
                    <a:pt x="8530" y="109859"/>
                    <a:pt x="11374" y="111126"/>
                  </a:cubicBezTo>
                  <a:cubicBezTo>
                    <a:pt x="29004" y="118309"/>
                    <a:pt x="45497" y="120000"/>
                    <a:pt x="63127" y="120000"/>
                  </a:cubicBezTo>
                  <a:cubicBezTo>
                    <a:pt x="98388" y="120000"/>
                    <a:pt x="120000" y="106478"/>
                    <a:pt x="120000" y="84084"/>
                  </a:cubicBezTo>
                  <a:cubicBezTo>
                    <a:pt x="120000" y="83239"/>
                    <a:pt x="120000" y="83239"/>
                    <a:pt x="120000" y="83239"/>
                  </a:cubicBezTo>
                  <a:cubicBezTo>
                    <a:pt x="120000" y="62535"/>
                    <a:pt x="95545" y="55352"/>
                    <a:pt x="72227" y="49859"/>
                  </a:cubicBezTo>
                  <a:cubicBezTo>
                    <a:pt x="69383" y="49014"/>
                    <a:pt x="69383" y="49014"/>
                    <a:pt x="69383" y="49014"/>
                  </a:cubicBezTo>
                  <a:cubicBezTo>
                    <a:pt x="51753" y="44788"/>
                    <a:pt x="36398" y="40985"/>
                    <a:pt x="36398" y="32535"/>
                  </a:cubicBezTo>
                  <a:cubicBezTo>
                    <a:pt x="36398" y="32112"/>
                    <a:pt x="36398" y="32112"/>
                    <a:pt x="36398" y="32112"/>
                  </a:cubicBezTo>
                  <a:cubicBezTo>
                    <a:pt x="36398" y="24929"/>
                    <a:pt x="45497" y="19436"/>
                    <a:pt x="59146" y="19436"/>
                  </a:cubicBezTo>
                  <a:cubicBezTo>
                    <a:pt x="74502" y="19436"/>
                    <a:pt x="92132" y="23239"/>
                    <a:pt x="104075" y="27887"/>
                  </a:cubicBezTo>
                  <a:cubicBezTo>
                    <a:pt x="104075" y="27887"/>
                    <a:pt x="107488" y="29577"/>
                    <a:pt x="108625" y="27042"/>
                  </a:cubicBezTo>
                  <a:cubicBezTo>
                    <a:pt x="109194" y="25774"/>
                    <a:pt x="114881" y="13943"/>
                    <a:pt x="115450" y="12676"/>
                  </a:cubicBezTo>
                  <a:cubicBezTo>
                    <a:pt x="116587" y="11408"/>
                    <a:pt x="115450" y="10563"/>
                    <a:pt x="113744" y="9718"/>
                  </a:cubicBezTo>
                  <a:cubicBezTo>
                    <a:pt x="100663" y="3802"/>
                    <a:pt x="82464" y="0"/>
                    <a:pt x="63696" y="0"/>
                  </a:cubicBezTo>
                  <a:cubicBezTo>
                    <a:pt x="59715" y="0"/>
                    <a:pt x="59715" y="0"/>
                    <a:pt x="59715" y="0"/>
                  </a:cubicBezTo>
                  <a:cubicBezTo>
                    <a:pt x="27867" y="0"/>
                    <a:pt x="5118" y="14366"/>
                    <a:pt x="5118" y="35070"/>
                  </a:cubicBezTo>
                  <a:cubicBezTo>
                    <a:pt x="5118" y="35492"/>
                    <a:pt x="5118" y="35492"/>
                    <a:pt x="5118" y="35492"/>
                  </a:cubicBezTo>
                  <a:cubicBezTo>
                    <a:pt x="5118" y="57464"/>
                    <a:pt x="30142" y="64647"/>
                    <a:pt x="53459" y="69295"/>
                  </a:cubicBezTo>
                  <a:cubicBezTo>
                    <a:pt x="56872" y="70140"/>
                    <a:pt x="56872" y="70140"/>
                    <a:pt x="56872" y="70140"/>
                  </a:cubicBezTo>
                  <a:cubicBezTo>
                    <a:pt x="73933" y="73943"/>
                    <a:pt x="88720" y="77323"/>
                    <a:pt x="88720" y="86197"/>
                  </a:cubicBezTo>
                  <a:cubicBezTo>
                    <a:pt x="88720" y="86619"/>
                    <a:pt x="88720" y="86619"/>
                    <a:pt x="88720" y="86619"/>
                  </a:cubicBezTo>
                  <a:cubicBezTo>
                    <a:pt x="88720" y="95070"/>
                    <a:pt x="79052" y="100985"/>
                    <a:pt x="63696" y="100985"/>
                  </a:cubicBezTo>
                  <a:cubicBezTo>
                    <a:pt x="58009" y="100985"/>
                    <a:pt x="38672" y="100985"/>
                    <a:pt x="18199" y="91267"/>
                  </a:cubicBezTo>
                  <a:cubicBezTo>
                    <a:pt x="15924" y="90000"/>
                    <a:pt x="14218" y="89577"/>
                    <a:pt x="12511" y="88309"/>
                  </a:cubicBezTo>
                  <a:cubicBezTo>
                    <a:pt x="11943" y="88309"/>
                    <a:pt x="9099" y="87464"/>
                    <a:pt x="7962" y="89577"/>
                  </a:cubicBezTo>
                  <a:lnTo>
                    <a:pt x="1137" y="10394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13" name="Google Shape;13;n"/>
            <p:cNvSpPr/>
            <p:nvPr/>
          </p:nvSpPr>
          <p:spPr>
            <a:xfrm>
              <a:off x="4454" y="1670"/>
              <a:ext cx="595" cy="672"/>
            </a:xfrm>
            <a:custGeom>
              <a:rect b="b" l="l" r="r" t="t"/>
              <a:pathLst>
                <a:path extrusionOk="0" h="120000" w="120000">
                  <a:moveTo>
                    <a:pt x="116666" y="36760"/>
                  </a:moveTo>
                  <a:cubicBezTo>
                    <a:pt x="114285" y="29154"/>
                    <a:pt x="110476" y="22816"/>
                    <a:pt x="105238" y="17746"/>
                  </a:cubicBezTo>
                  <a:cubicBezTo>
                    <a:pt x="100476" y="12253"/>
                    <a:pt x="93809" y="8028"/>
                    <a:pt x="86190" y="5070"/>
                  </a:cubicBezTo>
                  <a:cubicBezTo>
                    <a:pt x="79047" y="1690"/>
                    <a:pt x="70000" y="0"/>
                    <a:pt x="60000" y="0"/>
                  </a:cubicBezTo>
                  <a:cubicBezTo>
                    <a:pt x="50000" y="0"/>
                    <a:pt x="40952" y="1690"/>
                    <a:pt x="33809" y="5070"/>
                  </a:cubicBezTo>
                  <a:cubicBezTo>
                    <a:pt x="26190" y="8028"/>
                    <a:pt x="19523" y="12253"/>
                    <a:pt x="14761" y="17746"/>
                  </a:cubicBezTo>
                  <a:cubicBezTo>
                    <a:pt x="9523" y="22816"/>
                    <a:pt x="5714" y="29154"/>
                    <a:pt x="3333" y="36760"/>
                  </a:cubicBezTo>
                  <a:cubicBezTo>
                    <a:pt x="952" y="43943"/>
                    <a:pt x="0" y="51549"/>
                    <a:pt x="0" y="60000"/>
                  </a:cubicBezTo>
                  <a:cubicBezTo>
                    <a:pt x="0" y="68450"/>
                    <a:pt x="952" y="76478"/>
                    <a:pt x="3333" y="83661"/>
                  </a:cubicBezTo>
                  <a:cubicBezTo>
                    <a:pt x="5714" y="90845"/>
                    <a:pt x="9523" y="97183"/>
                    <a:pt x="14761" y="102676"/>
                  </a:cubicBezTo>
                  <a:cubicBezTo>
                    <a:pt x="19523" y="107746"/>
                    <a:pt x="26190" y="111971"/>
                    <a:pt x="33809" y="115352"/>
                  </a:cubicBezTo>
                  <a:cubicBezTo>
                    <a:pt x="40952" y="118309"/>
                    <a:pt x="50000" y="120000"/>
                    <a:pt x="60000" y="120000"/>
                  </a:cubicBezTo>
                  <a:cubicBezTo>
                    <a:pt x="70000" y="120000"/>
                    <a:pt x="79047" y="118309"/>
                    <a:pt x="86190" y="115352"/>
                  </a:cubicBezTo>
                  <a:cubicBezTo>
                    <a:pt x="93809" y="111971"/>
                    <a:pt x="100476" y="107746"/>
                    <a:pt x="105238" y="102676"/>
                  </a:cubicBezTo>
                  <a:cubicBezTo>
                    <a:pt x="110476" y="97183"/>
                    <a:pt x="114285" y="90845"/>
                    <a:pt x="116666" y="83661"/>
                  </a:cubicBezTo>
                  <a:cubicBezTo>
                    <a:pt x="119047" y="76478"/>
                    <a:pt x="120000" y="68450"/>
                    <a:pt x="120000" y="60000"/>
                  </a:cubicBezTo>
                  <a:cubicBezTo>
                    <a:pt x="120000" y="51549"/>
                    <a:pt x="119047" y="43943"/>
                    <a:pt x="116666" y="36760"/>
                  </a:cubicBezTo>
                  <a:moveTo>
                    <a:pt x="91904" y="60000"/>
                  </a:moveTo>
                  <a:cubicBezTo>
                    <a:pt x="91904" y="72676"/>
                    <a:pt x="89047" y="82816"/>
                    <a:pt x="83809" y="90000"/>
                  </a:cubicBezTo>
                  <a:cubicBezTo>
                    <a:pt x="78571" y="96760"/>
                    <a:pt x="70952" y="100140"/>
                    <a:pt x="60000" y="100140"/>
                  </a:cubicBezTo>
                  <a:cubicBezTo>
                    <a:pt x="49047" y="100140"/>
                    <a:pt x="41428" y="96760"/>
                    <a:pt x="36190" y="90000"/>
                  </a:cubicBezTo>
                  <a:cubicBezTo>
                    <a:pt x="30952" y="82816"/>
                    <a:pt x="28571" y="72676"/>
                    <a:pt x="28571" y="60000"/>
                  </a:cubicBezTo>
                  <a:cubicBezTo>
                    <a:pt x="28571" y="47323"/>
                    <a:pt x="30952" y="37605"/>
                    <a:pt x="36190" y="30422"/>
                  </a:cubicBezTo>
                  <a:cubicBezTo>
                    <a:pt x="41428" y="23661"/>
                    <a:pt x="49047" y="20281"/>
                    <a:pt x="60000" y="20281"/>
                  </a:cubicBezTo>
                  <a:cubicBezTo>
                    <a:pt x="70952" y="20281"/>
                    <a:pt x="78571" y="23661"/>
                    <a:pt x="83809" y="30422"/>
                  </a:cubicBezTo>
                  <a:cubicBezTo>
                    <a:pt x="89047" y="37605"/>
                    <a:pt x="91904" y="47323"/>
                    <a:pt x="91904" y="60000"/>
                  </a:cubicBezTo>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14" name="Google Shape;14;n"/>
            <p:cNvSpPr/>
            <p:nvPr/>
          </p:nvSpPr>
          <p:spPr>
            <a:xfrm>
              <a:off x="5565" y="1670"/>
              <a:ext cx="507" cy="670"/>
            </a:xfrm>
            <a:custGeom>
              <a:rect b="b" l="l" r="r" t="t"/>
              <a:pathLst>
                <a:path extrusionOk="0" h="120000" w="120000">
                  <a:moveTo>
                    <a:pt x="111588" y="97102"/>
                  </a:moveTo>
                  <a:cubicBezTo>
                    <a:pt x="111028" y="94982"/>
                    <a:pt x="108224" y="95830"/>
                    <a:pt x="108224" y="95830"/>
                  </a:cubicBezTo>
                  <a:cubicBezTo>
                    <a:pt x="103738" y="97102"/>
                    <a:pt x="99252" y="97950"/>
                    <a:pt x="94766" y="98798"/>
                  </a:cubicBezTo>
                  <a:cubicBezTo>
                    <a:pt x="89719" y="99222"/>
                    <a:pt x="84672" y="99646"/>
                    <a:pt x="78504" y="99646"/>
                  </a:cubicBezTo>
                  <a:cubicBezTo>
                    <a:pt x="64485" y="99646"/>
                    <a:pt x="53271" y="96254"/>
                    <a:pt x="45420" y="90318"/>
                  </a:cubicBezTo>
                  <a:cubicBezTo>
                    <a:pt x="37570" y="83957"/>
                    <a:pt x="33084" y="73780"/>
                    <a:pt x="33084" y="60212"/>
                  </a:cubicBezTo>
                  <a:cubicBezTo>
                    <a:pt x="33084" y="47915"/>
                    <a:pt x="37009" y="38586"/>
                    <a:pt x="44299" y="31378"/>
                  </a:cubicBezTo>
                  <a:cubicBezTo>
                    <a:pt x="51028" y="24169"/>
                    <a:pt x="62242" y="20777"/>
                    <a:pt x="76261" y="20777"/>
                  </a:cubicBezTo>
                  <a:cubicBezTo>
                    <a:pt x="88598" y="20777"/>
                    <a:pt x="97570" y="21625"/>
                    <a:pt x="107102" y="23745"/>
                  </a:cubicBezTo>
                  <a:cubicBezTo>
                    <a:pt x="107102" y="23745"/>
                    <a:pt x="109345" y="24593"/>
                    <a:pt x="110467" y="22473"/>
                  </a:cubicBezTo>
                  <a:cubicBezTo>
                    <a:pt x="112710" y="16961"/>
                    <a:pt x="114953" y="13144"/>
                    <a:pt x="117757" y="7632"/>
                  </a:cubicBezTo>
                  <a:cubicBezTo>
                    <a:pt x="118317" y="5936"/>
                    <a:pt x="116635" y="5088"/>
                    <a:pt x="115514" y="4664"/>
                  </a:cubicBezTo>
                  <a:cubicBezTo>
                    <a:pt x="112149" y="3816"/>
                    <a:pt x="103177" y="2120"/>
                    <a:pt x="96448" y="1272"/>
                  </a:cubicBezTo>
                  <a:cubicBezTo>
                    <a:pt x="90280" y="424"/>
                    <a:pt x="82990" y="0"/>
                    <a:pt x="74579" y="0"/>
                  </a:cubicBezTo>
                  <a:cubicBezTo>
                    <a:pt x="62242" y="0"/>
                    <a:pt x="51588" y="1696"/>
                    <a:pt x="42056" y="4664"/>
                  </a:cubicBezTo>
                  <a:cubicBezTo>
                    <a:pt x="33084" y="8056"/>
                    <a:pt x="25233" y="12296"/>
                    <a:pt x="19065" y="17385"/>
                  </a:cubicBezTo>
                  <a:cubicBezTo>
                    <a:pt x="12897" y="22897"/>
                    <a:pt x="7850" y="29257"/>
                    <a:pt x="5046" y="36466"/>
                  </a:cubicBezTo>
                  <a:cubicBezTo>
                    <a:pt x="1682" y="43674"/>
                    <a:pt x="0" y="51731"/>
                    <a:pt x="0" y="60212"/>
                  </a:cubicBezTo>
                  <a:cubicBezTo>
                    <a:pt x="0" y="78445"/>
                    <a:pt x="6728" y="93286"/>
                    <a:pt x="19626" y="103886"/>
                  </a:cubicBezTo>
                  <a:cubicBezTo>
                    <a:pt x="32523" y="114487"/>
                    <a:pt x="51588" y="120000"/>
                    <a:pt x="76822" y="120000"/>
                  </a:cubicBezTo>
                  <a:cubicBezTo>
                    <a:pt x="91401" y="120000"/>
                    <a:pt x="106542" y="117879"/>
                    <a:pt x="117757" y="114487"/>
                  </a:cubicBezTo>
                  <a:cubicBezTo>
                    <a:pt x="117757" y="114487"/>
                    <a:pt x="120000" y="113639"/>
                    <a:pt x="118878" y="111943"/>
                  </a:cubicBezTo>
                  <a:lnTo>
                    <a:pt x="111588" y="9710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15" name="Google Shape;15;n"/>
            <p:cNvSpPr/>
            <p:nvPr/>
          </p:nvSpPr>
          <p:spPr>
            <a:xfrm>
              <a:off x="6108" y="1670"/>
              <a:ext cx="581" cy="672"/>
            </a:xfrm>
            <a:custGeom>
              <a:rect b="b" l="l" r="r" t="t"/>
              <a:pathLst>
                <a:path extrusionOk="0" h="120000" w="120000">
                  <a:moveTo>
                    <a:pt x="114634" y="32535"/>
                  </a:moveTo>
                  <a:cubicBezTo>
                    <a:pt x="112682" y="25352"/>
                    <a:pt x="107317" y="18591"/>
                    <a:pt x="103902" y="15211"/>
                  </a:cubicBezTo>
                  <a:cubicBezTo>
                    <a:pt x="98048" y="10140"/>
                    <a:pt x="92682" y="6338"/>
                    <a:pt x="87317" y="4647"/>
                  </a:cubicBezTo>
                  <a:cubicBezTo>
                    <a:pt x="80487" y="1690"/>
                    <a:pt x="72195" y="0"/>
                    <a:pt x="62926" y="0"/>
                  </a:cubicBezTo>
                  <a:cubicBezTo>
                    <a:pt x="52195" y="0"/>
                    <a:pt x="42439" y="1690"/>
                    <a:pt x="34634" y="5070"/>
                  </a:cubicBezTo>
                  <a:cubicBezTo>
                    <a:pt x="26829" y="8028"/>
                    <a:pt x="20487" y="12676"/>
                    <a:pt x="15121" y="17746"/>
                  </a:cubicBezTo>
                  <a:cubicBezTo>
                    <a:pt x="9756" y="23239"/>
                    <a:pt x="5853" y="30000"/>
                    <a:pt x="3414" y="37183"/>
                  </a:cubicBezTo>
                  <a:cubicBezTo>
                    <a:pt x="975" y="44366"/>
                    <a:pt x="0" y="52394"/>
                    <a:pt x="0" y="60845"/>
                  </a:cubicBezTo>
                  <a:cubicBezTo>
                    <a:pt x="0" y="69295"/>
                    <a:pt x="975" y="77323"/>
                    <a:pt x="3902" y="84507"/>
                  </a:cubicBezTo>
                  <a:cubicBezTo>
                    <a:pt x="6341" y="91690"/>
                    <a:pt x="10243" y="98028"/>
                    <a:pt x="16097" y="103098"/>
                  </a:cubicBezTo>
                  <a:cubicBezTo>
                    <a:pt x="21463" y="108591"/>
                    <a:pt x="28780" y="112394"/>
                    <a:pt x="37560" y="115352"/>
                  </a:cubicBezTo>
                  <a:cubicBezTo>
                    <a:pt x="46341" y="118309"/>
                    <a:pt x="56585" y="120000"/>
                    <a:pt x="68780" y="120000"/>
                  </a:cubicBezTo>
                  <a:cubicBezTo>
                    <a:pt x="93170" y="119577"/>
                    <a:pt x="106341" y="114929"/>
                    <a:pt x="111707" y="112394"/>
                  </a:cubicBezTo>
                  <a:cubicBezTo>
                    <a:pt x="112682" y="111971"/>
                    <a:pt x="113170" y="111126"/>
                    <a:pt x="112195" y="109014"/>
                  </a:cubicBezTo>
                  <a:cubicBezTo>
                    <a:pt x="106829" y="95492"/>
                    <a:pt x="106829" y="95492"/>
                    <a:pt x="106829" y="95492"/>
                  </a:cubicBezTo>
                  <a:cubicBezTo>
                    <a:pt x="105853" y="93380"/>
                    <a:pt x="103414" y="94225"/>
                    <a:pt x="103414" y="94225"/>
                  </a:cubicBezTo>
                  <a:cubicBezTo>
                    <a:pt x="97560" y="95915"/>
                    <a:pt x="88780" y="99718"/>
                    <a:pt x="68292" y="99718"/>
                  </a:cubicBezTo>
                  <a:cubicBezTo>
                    <a:pt x="55121" y="99295"/>
                    <a:pt x="45365" y="95915"/>
                    <a:pt x="39024" y="90845"/>
                  </a:cubicBezTo>
                  <a:cubicBezTo>
                    <a:pt x="32682" y="85352"/>
                    <a:pt x="29756" y="77323"/>
                    <a:pt x="29268" y="66338"/>
                  </a:cubicBezTo>
                  <a:cubicBezTo>
                    <a:pt x="114634" y="66338"/>
                    <a:pt x="114634" y="66338"/>
                    <a:pt x="114634" y="66338"/>
                  </a:cubicBezTo>
                  <a:cubicBezTo>
                    <a:pt x="114634" y="66338"/>
                    <a:pt x="117073" y="66338"/>
                    <a:pt x="117073" y="64225"/>
                  </a:cubicBezTo>
                  <a:cubicBezTo>
                    <a:pt x="117073" y="63380"/>
                    <a:pt x="120000" y="49014"/>
                    <a:pt x="114634" y="32535"/>
                  </a:cubicBezTo>
                  <a:close/>
                  <a:moveTo>
                    <a:pt x="29756" y="47746"/>
                  </a:moveTo>
                  <a:cubicBezTo>
                    <a:pt x="30731" y="40985"/>
                    <a:pt x="33170" y="35070"/>
                    <a:pt x="36585" y="30422"/>
                  </a:cubicBezTo>
                  <a:cubicBezTo>
                    <a:pt x="41951" y="23661"/>
                    <a:pt x="49756" y="19859"/>
                    <a:pt x="60975" y="19859"/>
                  </a:cubicBezTo>
                  <a:cubicBezTo>
                    <a:pt x="72195" y="19859"/>
                    <a:pt x="79512" y="23661"/>
                    <a:pt x="84878" y="30422"/>
                  </a:cubicBezTo>
                  <a:cubicBezTo>
                    <a:pt x="88292" y="35070"/>
                    <a:pt x="89756" y="40985"/>
                    <a:pt x="90731" y="47746"/>
                  </a:cubicBezTo>
                  <a:lnTo>
                    <a:pt x="29756" y="4774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16" name="Google Shape;16;n"/>
            <p:cNvSpPr/>
            <p:nvPr/>
          </p:nvSpPr>
          <p:spPr>
            <a:xfrm>
              <a:off x="2793" y="1670"/>
              <a:ext cx="581" cy="672"/>
            </a:xfrm>
            <a:custGeom>
              <a:rect b="b" l="l" r="r" t="t"/>
              <a:pathLst>
                <a:path extrusionOk="0" h="120000" w="120000">
                  <a:moveTo>
                    <a:pt x="114634" y="32535"/>
                  </a:moveTo>
                  <a:cubicBezTo>
                    <a:pt x="112682" y="25352"/>
                    <a:pt x="107317" y="18591"/>
                    <a:pt x="103902" y="15211"/>
                  </a:cubicBezTo>
                  <a:cubicBezTo>
                    <a:pt x="98048" y="10140"/>
                    <a:pt x="92682" y="6338"/>
                    <a:pt x="87317" y="4647"/>
                  </a:cubicBezTo>
                  <a:cubicBezTo>
                    <a:pt x="80487" y="1690"/>
                    <a:pt x="72195" y="0"/>
                    <a:pt x="62926" y="0"/>
                  </a:cubicBezTo>
                  <a:cubicBezTo>
                    <a:pt x="52195" y="0"/>
                    <a:pt x="42439" y="1690"/>
                    <a:pt x="34634" y="5070"/>
                  </a:cubicBezTo>
                  <a:cubicBezTo>
                    <a:pt x="26829" y="8028"/>
                    <a:pt x="20487" y="12676"/>
                    <a:pt x="15121" y="17746"/>
                  </a:cubicBezTo>
                  <a:cubicBezTo>
                    <a:pt x="9756" y="23239"/>
                    <a:pt x="5853" y="30000"/>
                    <a:pt x="3414" y="37183"/>
                  </a:cubicBezTo>
                  <a:cubicBezTo>
                    <a:pt x="975" y="44366"/>
                    <a:pt x="0" y="52394"/>
                    <a:pt x="0" y="60845"/>
                  </a:cubicBezTo>
                  <a:cubicBezTo>
                    <a:pt x="0" y="69295"/>
                    <a:pt x="975" y="77323"/>
                    <a:pt x="3902" y="84507"/>
                  </a:cubicBezTo>
                  <a:cubicBezTo>
                    <a:pt x="6341" y="91690"/>
                    <a:pt x="10243" y="98028"/>
                    <a:pt x="16097" y="103098"/>
                  </a:cubicBezTo>
                  <a:cubicBezTo>
                    <a:pt x="21463" y="108591"/>
                    <a:pt x="28780" y="112394"/>
                    <a:pt x="37560" y="115352"/>
                  </a:cubicBezTo>
                  <a:cubicBezTo>
                    <a:pt x="46341" y="118309"/>
                    <a:pt x="56585" y="120000"/>
                    <a:pt x="68780" y="120000"/>
                  </a:cubicBezTo>
                  <a:cubicBezTo>
                    <a:pt x="93170" y="119577"/>
                    <a:pt x="106341" y="114929"/>
                    <a:pt x="111707" y="112394"/>
                  </a:cubicBezTo>
                  <a:cubicBezTo>
                    <a:pt x="112682" y="111971"/>
                    <a:pt x="113170" y="111126"/>
                    <a:pt x="112195" y="109014"/>
                  </a:cubicBezTo>
                  <a:cubicBezTo>
                    <a:pt x="106829" y="95492"/>
                    <a:pt x="106829" y="95492"/>
                    <a:pt x="106829" y="95492"/>
                  </a:cubicBezTo>
                  <a:cubicBezTo>
                    <a:pt x="105853" y="93380"/>
                    <a:pt x="103414" y="94225"/>
                    <a:pt x="103414" y="94225"/>
                  </a:cubicBezTo>
                  <a:cubicBezTo>
                    <a:pt x="97560" y="95915"/>
                    <a:pt x="88780" y="99718"/>
                    <a:pt x="68292" y="99718"/>
                  </a:cubicBezTo>
                  <a:cubicBezTo>
                    <a:pt x="55121" y="99295"/>
                    <a:pt x="45365" y="95915"/>
                    <a:pt x="39024" y="90845"/>
                  </a:cubicBezTo>
                  <a:cubicBezTo>
                    <a:pt x="32682" y="85352"/>
                    <a:pt x="29756" y="77323"/>
                    <a:pt x="29268" y="66338"/>
                  </a:cubicBezTo>
                  <a:cubicBezTo>
                    <a:pt x="114634" y="66338"/>
                    <a:pt x="114634" y="66338"/>
                    <a:pt x="114634" y="66338"/>
                  </a:cubicBezTo>
                  <a:cubicBezTo>
                    <a:pt x="114634" y="66338"/>
                    <a:pt x="117073" y="66338"/>
                    <a:pt x="117073" y="64225"/>
                  </a:cubicBezTo>
                  <a:cubicBezTo>
                    <a:pt x="117073" y="63380"/>
                    <a:pt x="120000" y="49014"/>
                    <a:pt x="114634" y="32535"/>
                  </a:cubicBezTo>
                  <a:close/>
                  <a:moveTo>
                    <a:pt x="29756" y="47746"/>
                  </a:moveTo>
                  <a:cubicBezTo>
                    <a:pt x="30731" y="40985"/>
                    <a:pt x="33170" y="35070"/>
                    <a:pt x="36585" y="30422"/>
                  </a:cubicBezTo>
                  <a:cubicBezTo>
                    <a:pt x="41951" y="23661"/>
                    <a:pt x="49756" y="19859"/>
                    <a:pt x="60975" y="19859"/>
                  </a:cubicBezTo>
                  <a:cubicBezTo>
                    <a:pt x="72195" y="19859"/>
                    <a:pt x="79512" y="23661"/>
                    <a:pt x="84878" y="30422"/>
                  </a:cubicBezTo>
                  <a:cubicBezTo>
                    <a:pt x="88292" y="35070"/>
                    <a:pt x="89756" y="40985"/>
                    <a:pt x="90731" y="47746"/>
                  </a:cubicBezTo>
                  <a:lnTo>
                    <a:pt x="29756" y="4774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17" name="Google Shape;17;n"/>
            <p:cNvSpPr/>
            <p:nvPr/>
          </p:nvSpPr>
          <p:spPr>
            <a:xfrm>
              <a:off x="1870" y="1670"/>
              <a:ext cx="536" cy="672"/>
            </a:xfrm>
            <a:custGeom>
              <a:rect b="b" l="l" r="r" t="t"/>
              <a:pathLst>
                <a:path extrusionOk="0" h="120000" w="120000">
                  <a:moveTo>
                    <a:pt x="75066" y="44366"/>
                  </a:moveTo>
                  <a:cubicBezTo>
                    <a:pt x="71365" y="44366"/>
                    <a:pt x="66607" y="43943"/>
                    <a:pt x="60792" y="43943"/>
                  </a:cubicBezTo>
                  <a:cubicBezTo>
                    <a:pt x="52863" y="43943"/>
                    <a:pt x="44933" y="44788"/>
                    <a:pt x="38061" y="46478"/>
                  </a:cubicBezTo>
                  <a:cubicBezTo>
                    <a:pt x="30660" y="48169"/>
                    <a:pt x="24317" y="50281"/>
                    <a:pt x="18502" y="53661"/>
                  </a:cubicBezTo>
                  <a:cubicBezTo>
                    <a:pt x="12687" y="56619"/>
                    <a:pt x="8458" y="60845"/>
                    <a:pt x="5286" y="65915"/>
                  </a:cubicBezTo>
                  <a:cubicBezTo>
                    <a:pt x="2114" y="70563"/>
                    <a:pt x="0" y="76478"/>
                    <a:pt x="0" y="82816"/>
                  </a:cubicBezTo>
                  <a:cubicBezTo>
                    <a:pt x="0" y="89577"/>
                    <a:pt x="1585" y="95070"/>
                    <a:pt x="4229" y="99718"/>
                  </a:cubicBezTo>
                  <a:cubicBezTo>
                    <a:pt x="7400" y="104366"/>
                    <a:pt x="11101" y="108169"/>
                    <a:pt x="16387" y="111126"/>
                  </a:cubicBezTo>
                  <a:cubicBezTo>
                    <a:pt x="21674" y="114084"/>
                    <a:pt x="28017" y="116619"/>
                    <a:pt x="35418" y="117887"/>
                  </a:cubicBezTo>
                  <a:cubicBezTo>
                    <a:pt x="42819" y="119154"/>
                    <a:pt x="50748" y="120000"/>
                    <a:pt x="59735" y="120000"/>
                  </a:cubicBezTo>
                  <a:cubicBezTo>
                    <a:pt x="69251" y="120000"/>
                    <a:pt x="78766" y="119154"/>
                    <a:pt x="87753" y="117887"/>
                  </a:cubicBezTo>
                  <a:cubicBezTo>
                    <a:pt x="97268" y="116619"/>
                    <a:pt x="108370" y="114929"/>
                    <a:pt x="111013" y="114507"/>
                  </a:cubicBezTo>
                  <a:cubicBezTo>
                    <a:pt x="114185" y="113661"/>
                    <a:pt x="117885" y="112816"/>
                    <a:pt x="117885" y="112816"/>
                  </a:cubicBezTo>
                  <a:cubicBezTo>
                    <a:pt x="120000" y="112394"/>
                    <a:pt x="120000" y="110704"/>
                    <a:pt x="120000" y="110704"/>
                  </a:cubicBezTo>
                  <a:cubicBezTo>
                    <a:pt x="120000" y="43098"/>
                    <a:pt x="120000" y="43098"/>
                    <a:pt x="120000" y="43098"/>
                  </a:cubicBezTo>
                  <a:cubicBezTo>
                    <a:pt x="120000" y="28309"/>
                    <a:pt x="114713" y="16901"/>
                    <a:pt x="105198" y="10140"/>
                  </a:cubicBezTo>
                  <a:cubicBezTo>
                    <a:pt x="95154" y="3380"/>
                    <a:pt x="80881" y="0"/>
                    <a:pt x="62378" y="0"/>
                  </a:cubicBezTo>
                  <a:cubicBezTo>
                    <a:pt x="55506" y="0"/>
                    <a:pt x="44405" y="845"/>
                    <a:pt x="38061" y="1690"/>
                  </a:cubicBezTo>
                  <a:cubicBezTo>
                    <a:pt x="38061" y="1690"/>
                    <a:pt x="17444" y="5070"/>
                    <a:pt x="9515" y="10140"/>
                  </a:cubicBezTo>
                  <a:cubicBezTo>
                    <a:pt x="9515" y="10140"/>
                    <a:pt x="7400" y="10985"/>
                    <a:pt x="8458" y="13098"/>
                  </a:cubicBezTo>
                  <a:cubicBezTo>
                    <a:pt x="14801" y="27042"/>
                    <a:pt x="14801" y="27042"/>
                    <a:pt x="14801" y="27042"/>
                  </a:cubicBezTo>
                  <a:cubicBezTo>
                    <a:pt x="15859" y="29154"/>
                    <a:pt x="17973" y="28309"/>
                    <a:pt x="17973" y="28309"/>
                  </a:cubicBezTo>
                  <a:cubicBezTo>
                    <a:pt x="17973" y="28309"/>
                    <a:pt x="18502" y="28309"/>
                    <a:pt x="19559" y="27887"/>
                  </a:cubicBezTo>
                  <a:cubicBezTo>
                    <a:pt x="37533" y="20281"/>
                    <a:pt x="59735" y="20281"/>
                    <a:pt x="59735" y="20281"/>
                  </a:cubicBezTo>
                  <a:cubicBezTo>
                    <a:pt x="69779" y="20281"/>
                    <a:pt x="77709" y="21971"/>
                    <a:pt x="82995" y="24929"/>
                  </a:cubicBezTo>
                  <a:cubicBezTo>
                    <a:pt x="87753" y="28309"/>
                    <a:pt x="90396" y="32957"/>
                    <a:pt x="90396" y="42676"/>
                  </a:cubicBezTo>
                  <a:cubicBezTo>
                    <a:pt x="90396" y="46056"/>
                    <a:pt x="90396" y="46056"/>
                    <a:pt x="90396" y="46056"/>
                  </a:cubicBezTo>
                  <a:cubicBezTo>
                    <a:pt x="82466" y="44788"/>
                    <a:pt x="75066" y="44366"/>
                    <a:pt x="75066" y="44366"/>
                  </a:cubicBezTo>
                  <a:close/>
                  <a:moveTo>
                    <a:pt x="38061" y="96338"/>
                  </a:moveTo>
                  <a:cubicBezTo>
                    <a:pt x="34889" y="94225"/>
                    <a:pt x="34361" y="93380"/>
                    <a:pt x="32775" y="92112"/>
                  </a:cubicBezTo>
                  <a:cubicBezTo>
                    <a:pt x="31189" y="89577"/>
                    <a:pt x="30132" y="86619"/>
                    <a:pt x="30132" y="82394"/>
                  </a:cubicBezTo>
                  <a:cubicBezTo>
                    <a:pt x="30132" y="76056"/>
                    <a:pt x="32775" y="71408"/>
                    <a:pt x="38590" y="68028"/>
                  </a:cubicBezTo>
                  <a:cubicBezTo>
                    <a:pt x="38590" y="68028"/>
                    <a:pt x="46519" y="62535"/>
                    <a:pt x="65022" y="62535"/>
                  </a:cubicBezTo>
                  <a:cubicBezTo>
                    <a:pt x="78766" y="62957"/>
                    <a:pt x="90396" y="64225"/>
                    <a:pt x="90396" y="64225"/>
                  </a:cubicBezTo>
                  <a:cubicBezTo>
                    <a:pt x="90396" y="98028"/>
                    <a:pt x="90396" y="98028"/>
                    <a:pt x="90396" y="98028"/>
                  </a:cubicBezTo>
                  <a:cubicBezTo>
                    <a:pt x="90396" y="98028"/>
                    <a:pt x="90396" y="98028"/>
                    <a:pt x="90396" y="98028"/>
                  </a:cubicBezTo>
                  <a:cubicBezTo>
                    <a:pt x="90396" y="98028"/>
                    <a:pt x="78766" y="100140"/>
                    <a:pt x="65550" y="100563"/>
                  </a:cubicBezTo>
                  <a:cubicBezTo>
                    <a:pt x="46519" y="101408"/>
                    <a:pt x="38061" y="96338"/>
                    <a:pt x="38061" y="9633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18" name="Google Shape;18;n"/>
            <p:cNvSpPr/>
            <p:nvPr/>
          </p:nvSpPr>
          <p:spPr>
            <a:xfrm>
              <a:off x="5161" y="1676"/>
              <a:ext cx="385" cy="652"/>
            </a:xfrm>
            <a:custGeom>
              <a:rect b="b" l="l" r="r" t="t"/>
              <a:pathLst>
                <a:path extrusionOk="0" h="120000" w="120000">
                  <a:moveTo>
                    <a:pt x="119263" y="5652"/>
                  </a:moveTo>
                  <a:cubicBezTo>
                    <a:pt x="120000" y="3913"/>
                    <a:pt x="118527" y="3043"/>
                    <a:pt x="117055" y="3043"/>
                  </a:cubicBezTo>
                  <a:cubicBezTo>
                    <a:pt x="114846" y="2173"/>
                    <a:pt x="104539" y="869"/>
                    <a:pt x="95705" y="869"/>
                  </a:cubicBezTo>
                  <a:cubicBezTo>
                    <a:pt x="79509" y="0"/>
                    <a:pt x="70674" y="1739"/>
                    <a:pt x="62576" y="3913"/>
                  </a:cubicBezTo>
                  <a:cubicBezTo>
                    <a:pt x="54478" y="6086"/>
                    <a:pt x="45644" y="9565"/>
                    <a:pt x="40490" y="13478"/>
                  </a:cubicBezTo>
                  <a:cubicBezTo>
                    <a:pt x="40490" y="3913"/>
                    <a:pt x="40490" y="3913"/>
                    <a:pt x="40490" y="3913"/>
                  </a:cubicBezTo>
                  <a:cubicBezTo>
                    <a:pt x="40490" y="2608"/>
                    <a:pt x="39018" y="1739"/>
                    <a:pt x="36809" y="1739"/>
                  </a:cubicBezTo>
                  <a:cubicBezTo>
                    <a:pt x="3680" y="1739"/>
                    <a:pt x="3680" y="1739"/>
                    <a:pt x="3680" y="1739"/>
                  </a:cubicBezTo>
                  <a:cubicBezTo>
                    <a:pt x="2208" y="1739"/>
                    <a:pt x="0" y="2608"/>
                    <a:pt x="0" y="3913"/>
                  </a:cubicBezTo>
                  <a:cubicBezTo>
                    <a:pt x="0" y="117391"/>
                    <a:pt x="0" y="117391"/>
                    <a:pt x="0" y="117391"/>
                  </a:cubicBezTo>
                  <a:cubicBezTo>
                    <a:pt x="0" y="118695"/>
                    <a:pt x="2208" y="120000"/>
                    <a:pt x="4417" y="120000"/>
                  </a:cubicBezTo>
                  <a:cubicBezTo>
                    <a:pt x="38282" y="120000"/>
                    <a:pt x="38282" y="120000"/>
                    <a:pt x="38282" y="120000"/>
                  </a:cubicBezTo>
                  <a:cubicBezTo>
                    <a:pt x="40490" y="120000"/>
                    <a:pt x="41963" y="118695"/>
                    <a:pt x="41963" y="117391"/>
                  </a:cubicBezTo>
                  <a:cubicBezTo>
                    <a:pt x="41963" y="60869"/>
                    <a:pt x="41963" y="60869"/>
                    <a:pt x="41963" y="60869"/>
                  </a:cubicBezTo>
                  <a:cubicBezTo>
                    <a:pt x="41963" y="53478"/>
                    <a:pt x="43435" y="45652"/>
                    <a:pt x="46380" y="40869"/>
                  </a:cubicBezTo>
                  <a:cubicBezTo>
                    <a:pt x="49325" y="36086"/>
                    <a:pt x="53006" y="32608"/>
                    <a:pt x="57423" y="29565"/>
                  </a:cubicBezTo>
                  <a:cubicBezTo>
                    <a:pt x="62576" y="26956"/>
                    <a:pt x="67730" y="25217"/>
                    <a:pt x="73619" y="23913"/>
                  </a:cubicBezTo>
                  <a:cubicBezTo>
                    <a:pt x="79509" y="23043"/>
                    <a:pt x="86134" y="22608"/>
                    <a:pt x="90552" y="22608"/>
                  </a:cubicBezTo>
                  <a:cubicBezTo>
                    <a:pt x="97177" y="22608"/>
                    <a:pt x="104539" y="23478"/>
                    <a:pt x="104539" y="23478"/>
                  </a:cubicBezTo>
                  <a:cubicBezTo>
                    <a:pt x="107484" y="23913"/>
                    <a:pt x="108957" y="23043"/>
                    <a:pt x="109693" y="21739"/>
                  </a:cubicBezTo>
                  <a:cubicBezTo>
                    <a:pt x="111901" y="18260"/>
                    <a:pt x="117791" y="7826"/>
                    <a:pt x="119263" y="565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19" name="Google Shape;19;n"/>
            <p:cNvSpPr/>
            <p:nvPr/>
          </p:nvSpPr>
          <p:spPr>
            <a:xfrm>
              <a:off x="3806" y="1406"/>
              <a:ext cx="727" cy="1218"/>
            </a:xfrm>
            <a:custGeom>
              <a:rect b="b" l="l" r="r" t="t"/>
              <a:pathLst>
                <a:path extrusionOk="0" h="120000" w="120000">
                  <a:moveTo>
                    <a:pt x="118051" y="1398"/>
                  </a:moveTo>
                  <a:cubicBezTo>
                    <a:pt x="116103" y="932"/>
                    <a:pt x="114155" y="699"/>
                    <a:pt x="111428" y="466"/>
                  </a:cubicBezTo>
                  <a:cubicBezTo>
                    <a:pt x="108701" y="233"/>
                    <a:pt x="105584" y="0"/>
                    <a:pt x="102077" y="0"/>
                  </a:cubicBezTo>
                  <a:cubicBezTo>
                    <a:pt x="90000" y="0"/>
                    <a:pt x="80259" y="2097"/>
                    <a:pt x="73246" y="6291"/>
                  </a:cubicBezTo>
                  <a:cubicBezTo>
                    <a:pt x="66623" y="10252"/>
                    <a:pt x="61948" y="16543"/>
                    <a:pt x="59610" y="24699"/>
                  </a:cubicBezTo>
                  <a:cubicBezTo>
                    <a:pt x="58831" y="27495"/>
                    <a:pt x="58831" y="27495"/>
                    <a:pt x="58831" y="27495"/>
                  </a:cubicBezTo>
                  <a:cubicBezTo>
                    <a:pt x="43246" y="27495"/>
                    <a:pt x="43246" y="27495"/>
                    <a:pt x="43246" y="27495"/>
                  </a:cubicBezTo>
                  <a:cubicBezTo>
                    <a:pt x="43246" y="27495"/>
                    <a:pt x="41298" y="27495"/>
                    <a:pt x="40909" y="28660"/>
                  </a:cubicBezTo>
                  <a:cubicBezTo>
                    <a:pt x="38571" y="37048"/>
                    <a:pt x="38571" y="37048"/>
                    <a:pt x="38571" y="37048"/>
                  </a:cubicBezTo>
                  <a:cubicBezTo>
                    <a:pt x="38181" y="37980"/>
                    <a:pt x="38961" y="38446"/>
                    <a:pt x="40519" y="38446"/>
                  </a:cubicBezTo>
                  <a:cubicBezTo>
                    <a:pt x="55714" y="38446"/>
                    <a:pt x="55714" y="38446"/>
                    <a:pt x="55714" y="38446"/>
                  </a:cubicBezTo>
                  <a:cubicBezTo>
                    <a:pt x="40519" y="89475"/>
                    <a:pt x="40519" y="89475"/>
                    <a:pt x="40519" y="89475"/>
                  </a:cubicBezTo>
                  <a:cubicBezTo>
                    <a:pt x="39350" y="93669"/>
                    <a:pt x="37792" y="96932"/>
                    <a:pt x="36233" y="99495"/>
                  </a:cubicBezTo>
                  <a:cubicBezTo>
                    <a:pt x="34675" y="102058"/>
                    <a:pt x="33506" y="103922"/>
                    <a:pt x="31558" y="105320"/>
                  </a:cubicBezTo>
                  <a:cubicBezTo>
                    <a:pt x="30000" y="106718"/>
                    <a:pt x="28051" y="107650"/>
                    <a:pt x="25324" y="108116"/>
                  </a:cubicBezTo>
                  <a:cubicBezTo>
                    <a:pt x="22987" y="108582"/>
                    <a:pt x="20259" y="108815"/>
                    <a:pt x="17142" y="108815"/>
                  </a:cubicBezTo>
                  <a:cubicBezTo>
                    <a:pt x="15584" y="108815"/>
                    <a:pt x="13636" y="108815"/>
                    <a:pt x="11688" y="108582"/>
                  </a:cubicBezTo>
                  <a:cubicBezTo>
                    <a:pt x="10129" y="108349"/>
                    <a:pt x="9350" y="108116"/>
                    <a:pt x="8181" y="107883"/>
                  </a:cubicBezTo>
                  <a:cubicBezTo>
                    <a:pt x="8181" y="107883"/>
                    <a:pt x="6233" y="107417"/>
                    <a:pt x="5844" y="108582"/>
                  </a:cubicBezTo>
                  <a:cubicBezTo>
                    <a:pt x="5064" y="109281"/>
                    <a:pt x="1168" y="116038"/>
                    <a:pt x="779" y="116737"/>
                  </a:cubicBezTo>
                  <a:cubicBezTo>
                    <a:pt x="0" y="117669"/>
                    <a:pt x="779" y="118135"/>
                    <a:pt x="1558" y="118368"/>
                  </a:cubicBezTo>
                  <a:cubicBezTo>
                    <a:pt x="3896" y="118834"/>
                    <a:pt x="5064" y="119067"/>
                    <a:pt x="7792" y="119533"/>
                  </a:cubicBezTo>
                  <a:cubicBezTo>
                    <a:pt x="11688" y="120000"/>
                    <a:pt x="14805" y="120000"/>
                    <a:pt x="17922" y="120000"/>
                  </a:cubicBezTo>
                  <a:cubicBezTo>
                    <a:pt x="24155" y="120000"/>
                    <a:pt x="30000" y="119533"/>
                    <a:pt x="34675" y="118601"/>
                  </a:cubicBezTo>
                  <a:cubicBezTo>
                    <a:pt x="39350" y="117436"/>
                    <a:pt x="43636" y="115572"/>
                    <a:pt x="47142" y="113242"/>
                  </a:cubicBezTo>
                  <a:cubicBezTo>
                    <a:pt x="51428" y="110679"/>
                    <a:pt x="53766" y="107883"/>
                    <a:pt x="56103" y="104155"/>
                  </a:cubicBezTo>
                  <a:cubicBezTo>
                    <a:pt x="58441" y="100427"/>
                    <a:pt x="60389" y="95766"/>
                    <a:pt x="61948" y="90407"/>
                  </a:cubicBezTo>
                  <a:cubicBezTo>
                    <a:pt x="77532" y="38446"/>
                    <a:pt x="77532" y="38446"/>
                    <a:pt x="77532" y="38446"/>
                  </a:cubicBezTo>
                  <a:cubicBezTo>
                    <a:pt x="100129" y="38446"/>
                    <a:pt x="100129" y="38446"/>
                    <a:pt x="100129" y="38446"/>
                  </a:cubicBezTo>
                  <a:cubicBezTo>
                    <a:pt x="100129" y="38446"/>
                    <a:pt x="101688" y="38446"/>
                    <a:pt x="102077" y="37281"/>
                  </a:cubicBezTo>
                  <a:cubicBezTo>
                    <a:pt x="104805" y="28660"/>
                    <a:pt x="104805" y="28660"/>
                    <a:pt x="104805" y="28660"/>
                  </a:cubicBezTo>
                  <a:cubicBezTo>
                    <a:pt x="104805" y="27961"/>
                    <a:pt x="104415" y="27495"/>
                    <a:pt x="102467" y="27495"/>
                  </a:cubicBezTo>
                  <a:cubicBezTo>
                    <a:pt x="80649" y="27495"/>
                    <a:pt x="80649" y="27495"/>
                    <a:pt x="80649" y="27495"/>
                  </a:cubicBezTo>
                  <a:cubicBezTo>
                    <a:pt x="81038" y="27262"/>
                    <a:pt x="81818" y="22601"/>
                    <a:pt x="84545" y="18174"/>
                  </a:cubicBezTo>
                  <a:cubicBezTo>
                    <a:pt x="85324" y="16310"/>
                    <a:pt x="87272" y="14912"/>
                    <a:pt x="89220" y="13980"/>
                  </a:cubicBezTo>
                  <a:cubicBezTo>
                    <a:pt x="90779" y="12815"/>
                    <a:pt x="92727" y="12116"/>
                    <a:pt x="94675" y="11883"/>
                  </a:cubicBezTo>
                  <a:cubicBezTo>
                    <a:pt x="97012" y="11417"/>
                    <a:pt x="99350" y="11184"/>
                    <a:pt x="102077" y="11184"/>
                  </a:cubicBezTo>
                  <a:cubicBezTo>
                    <a:pt x="104025" y="11184"/>
                    <a:pt x="106363" y="11184"/>
                    <a:pt x="107922" y="11417"/>
                  </a:cubicBezTo>
                  <a:cubicBezTo>
                    <a:pt x="109870" y="11650"/>
                    <a:pt x="110649" y="11883"/>
                    <a:pt x="111428" y="11883"/>
                  </a:cubicBezTo>
                  <a:cubicBezTo>
                    <a:pt x="113376" y="12349"/>
                    <a:pt x="113766" y="12116"/>
                    <a:pt x="114155" y="11417"/>
                  </a:cubicBezTo>
                  <a:cubicBezTo>
                    <a:pt x="119610" y="2796"/>
                    <a:pt x="119610" y="2796"/>
                    <a:pt x="119610" y="2796"/>
                  </a:cubicBezTo>
                  <a:cubicBezTo>
                    <a:pt x="120000" y="1864"/>
                    <a:pt x="118831" y="1398"/>
                    <a:pt x="118051" y="139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20" name="Google Shape;20;n"/>
            <p:cNvSpPr/>
            <p:nvPr/>
          </p:nvSpPr>
          <p:spPr>
            <a:xfrm>
              <a:off x="2542" y="1421"/>
              <a:ext cx="132" cy="907"/>
            </a:xfrm>
            <a:custGeom>
              <a:rect b="b" l="l" r="r" t="t"/>
              <a:pathLst>
                <a:path extrusionOk="0" h="120000" w="120000">
                  <a:moveTo>
                    <a:pt x="119999" y="118125"/>
                  </a:moveTo>
                  <a:cubicBezTo>
                    <a:pt x="119999" y="119062"/>
                    <a:pt x="115714" y="120000"/>
                    <a:pt x="109285" y="120000"/>
                  </a:cubicBezTo>
                  <a:cubicBezTo>
                    <a:pt x="10714" y="120000"/>
                    <a:pt x="10714" y="120000"/>
                    <a:pt x="10714" y="120000"/>
                  </a:cubicBezTo>
                  <a:cubicBezTo>
                    <a:pt x="4285" y="120000"/>
                    <a:pt x="0" y="119062"/>
                    <a:pt x="0" y="118125"/>
                  </a:cubicBezTo>
                  <a:cubicBezTo>
                    <a:pt x="0" y="1562"/>
                    <a:pt x="0" y="1562"/>
                    <a:pt x="0" y="1562"/>
                  </a:cubicBezTo>
                  <a:cubicBezTo>
                    <a:pt x="0" y="625"/>
                    <a:pt x="4285" y="0"/>
                    <a:pt x="10714" y="0"/>
                  </a:cubicBezTo>
                  <a:cubicBezTo>
                    <a:pt x="109285" y="0"/>
                    <a:pt x="109285" y="0"/>
                    <a:pt x="109285" y="0"/>
                  </a:cubicBezTo>
                  <a:cubicBezTo>
                    <a:pt x="115714" y="0"/>
                    <a:pt x="119999" y="625"/>
                    <a:pt x="119999" y="1562"/>
                  </a:cubicBezTo>
                  <a:lnTo>
                    <a:pt x="119999" y="11812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grpSp>
      <p:cxnSp>
        <p:nvCxnSpPr>
          <p:cNvPr id="21" name="Google Shape;21;n"/>
          <p:cNvCxnSpPr/>
          <p:nvPr/>
        </p:nvCxnSpPr>
        <p:spPr>
          <a:xfrm>
            <a:off x="5832389" y="0"/>
            <a:ext cx="0" cy="469556"/>
          </a:xfrm>
          <a:prstGeom prst="straightConnector1">
            <a:avLst/>
          </a:prstGeom>
          <a:noFill/>
          <a:ln cap="flat" cmpd="sng" w="9525">
            <a:solidFill>
              <a:schemeClr val="accent2"/>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2" name="Shape 1492"/>
        <p:cNvGrpSpPr/>
        <p:nvPr/>
      </p:nvGrpSpPr>
      <p:grpSpPr>
        <a:xfrm>
          <a:off x="0" y="0"/>
          <a:ext cx="0" cy="0"/>
          <a:chOff x="0" y="0"/>
          <a:chExt cx="0" cy="0"/>
        </a:xfrm>
      </p:grpSpPr>
      <p:sp>
        <p:nvSpPr>
          <p:cNvPr id="1493" name="Google Shape;1493;g13fd03a5e0c_0_0:notes"/>
          <p:cNvSpPr/>
          <p:nvPr>
            <p:ph idx="2" type="sldImg"/>
          </p:nvPr>
        </p:nvSpPr>
        <p:spPr>
          <a:xfrm>
            <a:off x="407987"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1494" name="Google Shape;1494;g13fd03a5e0c_0_0: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0" name="Shape 1670"/>
        <p:cNvGrpSpPr/>
        <p:nvPr/>
      </p:nvGrpSpPr>
      <p:grpSpPr>
        <a:xfrm>
          <a:off x="0" y="0"/>
          <a:ext cx="0" cy="0"/>
          <a:chOff x="0" y="0"/>
          <a:chExt cx="0" cy="0"/>
        </a:xfrm>
      </p:grpSpPr>
      <p:sp>
        <p:nvSpPr>
          <p:cNvPr id="1671" name="Google Shape;1671;g13fd03a5e0c_0_70:notes"/>
          <p:cNvSpPr/>
          <p:nvPr>
            <p:ph idx="2" type="sldImg"/>
          </p:nvPr>
        </p:nvSpPr>
        <p:spPr>
          <a:xfrm>
            <a:off x="407987"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1672" name="Google Shape;1672;g13fd03a5e0c_0_70: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5" name="Shape 1515"/>
        <p:cNvGrpSpPr/>
        <p:nvPr/>
      </p:nvGrpSpPr>
      <p:grpSpPr>
        <a:xfrm>
          <a:off x="0" y="0"/>
          <a:ext cx="0" cy="0"/>
          <a:chOff x="0" y="0"/>
          <a:chExt cx="0" cy="0"/>
        </a:xfrm>
      </p:grpSpPr>
      <p:sp>
        <p:nvSpPr>
          <p:cNvPr id="1516" name="Google Shape;1516;g13fd03a5e0c_0_14:notes"/>
          <p:cNvSpPr/>
          <p:nvPr>
            <p:ph idx="2" type="sldImg"/>
          </p:nvPr>
        </p:nvSpPr>
        <p:spPr>
          <a:xfrm>
            <a:off x="407987"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1517" name="Google Shape;1517;g13fd03a5e0c_0_14: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7" name="Shape 1547"/>
        <p:cNvGrpSpPr/>
        <p:nvPr/>
      </p:nvGrpSpPr>
      <p:grpSpPr>
        <a:xfrm>
          <a:off x="0" y="0"/>
          <a:ext cx="0" cy="0"/>
          <a:chOff x="0" y="0"/>
          <a:chExt cx="0" cy="0"/>
        </a:xfrm>
      </p:grpSpPr>
      <p:sp>
        <p:nvSpPr>
          <p:cNvPr id="1548" name="Google Shape;1548;g13fd03a5e0c_0_18:notes"/>
          <p:cNvSpPr/>
          <p:nvPr>
            <p:ph idx="2" type="sldImg"/>
          </p:nvPr>
        </p:nvSpPr>
        <p:spPr>
          <a:xfrm>
            <a:off x="407987"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1549" name="Google Shape;1549;g13fd03a5e0c_0_18: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3" name="Shape 1563"/>
        <p:cNvGrpSpPr/>
        <p:nvPr/>
      </p:nvGrpSpPr>
      <p:grpSpPr>
        <a:xfrm>
          <a:off x="0" y="0"/>
          <a:ext cx="0" cy="0"/>
          <a:chOff x="0" y="0"/>
          <a:chExt cx="0" cy="0"/>
        </a:xfrm>
      </p:grpSpPr>
      <p:sp>
        <p:nvSpPr>
          <p:cNvPr id="1564" name="Google Shape;1564;g1698ca2c8b9_0_18:notes"/>
          <p:cNvSpPr/>
          <p:nvPr>
            <p:ph idx="2" type="sldImg"/>
          </p:nvPr>
        </p:nvSpPr>
        <p:spPr>
          <a:xfrm>
            <a:off x="407987"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1565" name="Google Shape;1565;g1698ca2c8b9_0_18: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9" name="Shape 1579"/>
        <p:cNvGrpSpPr/>
        <p:nvPr/>
      </p:nvGrpSpPr>
      <p:grpSpPr>
        <a:xfrm>
          <a:off x="0" y="0"/>
          <a:ext cx="0" cy="0"/>
          <a:chOff x="0" y="0"/>
          <a:chExt cx="0" cy="0"/>
        </a:xfrm>
      </p:grpSpPr>
      <p:sp>
        <p:nvSpPr>
          <p:cNvPr id="1580" name="Google Shape;1580;g13fd03a5e0c_0_46:notes"/>
          <p:cNvSpPr/>
          <p:nvPr>
            <p:ph idx="2" type="sldImg"/>
          </p:nvPr>
        </p:nvSpPr>
        <p:spPr>
          <a:xfrm>
            <a:off x="407987"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1581" name="Google Shape;1581;g13fd03a5e0c_0_46: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6" name="Shape 1596"/>
        <p:cNvGrpSpPr/>
        <p:nvPr/>
      </p:nvGrpSpPr>
      <p:grpSpPr>
        <a:xfrm>
          <a:off x="0" y="0"/>
          <a:ext cx="0" cy="0"/>
          <a:chOff x="0" y="0"/>
          <a:chExt cx="0" cy="0"/>
        </a:xfrm>
      </p:grpSpPr>
      <p:sp>
        <p:nvSpPr>
          <p:cNvPr id="1597" name="Google Shape;1597;g1698ca2c8b9_0_8:notes"/>
          <p:cNvSpPr/>
          <p:nvPr>
            <p:ph idx="2" type="sldImg"/>
          </p:nvPr>
        </p:nvSpPr>
        <p:spPr>
          <a:xfrm>
            <a:off x="407987"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1598" name="Google Shape;1598;g1698ca2c8b9_0_8: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0" name="Shape 1610"/>
        <p:cNvGrpSpPr/>
        <p:nvPr/>
      </p:nvGrpSpPr>
      <p:grpSpPr>
        <a:xfrm>
          <a:off x="0" y="0"/>
          <a:ext cx="0" cy="0"/>
          <a:chOff x="0" y="0"/>
          <a:chExt cx="0" cy="0"/>
        </a:xfrm>
      </p:grpSpPr>
      <p:sp>
        <p:nvSpPr>
          <p:cNvPr id="1611" name="Google Shape;1611;g1698ca2c8b9_0_27:notes"/>
          <p:cNvSpPr/>
          <p:nvPr>
            <p:ph idx="2" type="sldImg"/>
          </p:nvPr>
        </p:nvSpPr>
        <p:spPr>
          <a:xfrm>
            <a:off x="407987"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1612" name="Google Shape;1612;g1698ca2c8b9_0_27: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6" name="Shape 1626"/>
        <p:cNvGrpSpPr/>
        <p:nvPr/>
      </p:nvGrpSpPr>
      <p:grpSpPr>
        <a:xfrm>
          <a:off x="0" y="0"/>
          <a:ext cx="0" cy="0"/>
          <a:chOff x="0" y="0"/>
          <a:chExt cx="0" cy="0"/>
        </a:xfrm>
      </p:grpSpPr>
      <p:sp>
        <p:nvSpPr>
          <p:cNvPr id="1627" name="Google Shape;1627;g138b7eb0ded_0_0:notes"/>
          <p:cNvSpPr/>
          <p:nvPr>
            <p:ph idx="2" type="sldImg"/>
          </p:nvPr>
        </p:nvSpPr>
        <p:spPr>
          <a:xfrm>
            <a:off x="407987"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1628" name="Google Shape;1628;g138b7eb0ded_0_0: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0" name="Shape 1640"/>
        <p:cNvGrpSpPr/>
        <p:nvPr/>
      </p:nvGrpSpPr>
      <p:grpSpPr>
        <a:xfrm>
          <a:off x="0" y="0"/>
          <a:ext cx="0" cy="0"/>
          <a:chOff x="0" y="0"/>
          <a:chExt cx="0" cy="0"/>
        </a:xfrm>
      </p:grpSpPr>
      <p:sp>
        <p:nvSpPr>
          <p:cNvPr id="1641" name="Google Shape;1641;g13fd03a5e0c_0_50:notes"/>
          <p:cNvSpPr/>
          <p:nvPr>
            <p:ph idx="2" type="sldImg"/>
          </p:nvPr>
        </p:nvSpPr>
        <p:spPr>
          <a:xfrm>
            <a:off x="407987"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1642" name="Google Shape;1642;g13fd03a5e0c_0_50: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5.png"/><Relationship Id="rId4"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8.png"/><Relationship Id="rId6" Type="http://schemas.openxmlformats.org/officeDocument/2006/relationships/image" Target="../media/image20.png"/><Relationship Id="rId7"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34.png"/><Relationship Id="rId4" Type="http://schemas.openxmlformats.org/officeDocument/2006/relationships/image" Target="../media/image2.png"/><Relationship Id="rId5"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22.png"/><Relationship Id="rId5"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21.png"/><Relationship Id="rId5" Type="http://schemas.openxmlformats.org/officeDocument/2006/relationships/image" Target="../media/image2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5.png"/><Relationship Id="rId4" Type="http://schemas.openxmlformats.org/officeDocument/2006/relationships/image" Target="../media/image31.png"/><Relationship Id="rId5" Type="http://schemas.openxmlformats.org/officeDocument/2006/relationships/image" Target="../media/image28.png"/><Relationship Id="rId6" Type="http://schemas.openxmlformats.org/officeDocument/2006/relationships/image" Target="../media/image30.png"/><Relationship Id="rId7" Type="http://schemas.openxmlformats.org/officeDocument/2006/relationships/image" Target="../media/image2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2.png"/><Relationship Id="rId5" Type="http://schemas.openxmlformats.org/officeDocument/2006/relationships/image" Target="../media/image36.png"/><Relationship Id="rId6" Type="http://schemas.openxmlformats.org/officeDocument/2006/relationships/image" Target="../media/image28.png"/><Relationship Id="rId7" Type="http://schemas.openxmlformats.org/officeDocument/2006/relationships/image" Target="../media/image35.png"/><Relationship Id="rId8" Type="http://schemas.openxmlformats.org/officeDocument/2006/relationships/image" Target="../media/image3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6.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38.png"/><Relationship Id="rId4" Type="http://schemas.openxmlformats.org/officeDocument/2006/relationships/image" Target="../media/image25.png"/><Relationship Id="rId5" Type="http://schemas.openxmlformats.org/officeDocument/2006/relationships/image" Target="../media/image2.png"/><Relationship Id="rId6" Type="http://schemas.openxmlformats.org/officeDocument/2006/relationships/image" Target="../media/image36.png"/><Relationship Id="rId7" Type="http://schemas.openxmlformats.org/officeDocument/2006/relationships/image" Target="../media/image2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37.png"/><Relationship Id="rId5" Type="http://schemas.openxmlformats.org/officeDocument/2006/relationships/image" Target="../media/image2.png"/><Relationship Id="rId6"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6.png"/><Relationship Id="rId4" Type="http://schemas.openxmlformats.org/officeDocument/2006/relationships/image" Target="../media/image47.png"/><Relationship Id="rId11" Type="http://schemas.openxmlformats.org/officeDocument/2006/relationships/image" Target="../media/image105.png"/><Relationship Id="rId10" Type="http://schemas.openxmlformats.org/officeDocument/2006/relationships/image" Target="../media/image37.png"/><Relationship Id="rId12" Type="http://schemas.openxmlformats.org/officeDocument/2006/relationships/image" Target="../media/image2.png"/><Relationship Id="rId9"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39.png"/><Relationship Id="rId7" Type="http://schemas.openxmlformats.org/officeDocument/2006/relationships/image" Target="../media/image41.png"/><Relationship Id="rId8" Type="http://schemas.openxmlformats.org/officeDocument/2006/relationships/image" Target="../media/image4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png"/><Relationship Id="rId3" Type="http://schemas.openxmlformats.org/officeDocument/2006/relationships/image" Target="../media/image12.png"/><Relationship Id="rId4" Type="http://schemas.openxmlformats.org/officeDocument/2006/relationships/image" Target="../media/image7.png"/><Relationship Id="rId10" Type="http://schemas.openxmlformats.org/officeDocument/2006/relationships/image" Target="../media/image2.png"/><Relationship Id="rId9" Type="http://schemas.openxmlformats.org/officeDocument/2006/relationships/image" Target="../media/image9.png"/><Relationship Id="rId5" Type="http://schemas.openxmlformats.org/officeDocument/2006/relationships/image" Target="../media/image49.png"/><Relationship Id="rId6" Type="http://schemas.openxmlformats.org/officeDocument/2006/relationships/image" Target="../media/image39.png"/><Relationship Id="rId7" Type="http://schemas.openxmlformats.org/officeDocument/2006/relationships/image" Target="../media/image37.png"/><Relationship Id="rId8" Type="http://schemas.openxmlformats.org/officeDocument/2006/relationships/image" Target="../media/image5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 Id="rId3" Type="http://schemas.openxmlformats.org/officeDocument/2006/relationships/image" Target="../media/image27.png"/><Relationship Id="rId4" Type="http://schemas.openxmlformats.org/officeDocument/2006/relationships/image" Target="../media/image53.png"/><Relationship Id="rId11" Type="http://schemas.openxmlformats.org/officeDocument/2006/relationships/image" Target="../media/image2.png"/><Relationship Id="rId10" Type="http://schemas.openxmlformats.org/officeDocument/2006/relationships/image" Target="../media/image9.png"/><Relationship Id="rId9" Type="http://schemas.openxmlformats.org/officeDocument/2006/relationships/image" Target="../media/image108.png"/><Relationship Id="rId5" Type="http://schemas.openxmlformats.org/officeDocument/2006/relationships/image" Target="../media/image52.png"/><Relationship Id="rId6" Type="http://schemas.openxmlformats.org/officeDocument/2006/relationships/image" Target="../media/image50.png"/><Relationship Id="rId7" Type="http://schemas.openxmlformats.org/officeDocument/2006/relationships/image" Target="../media/image21.png"/><Relationship Id="rId8"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 Id="rId3" Type="http://schemas.openxmlformats.org/officeDocument/2006/relationships/image" Target="../media/image48.png"/><Relationship Id="rId4" Type="http://schemas.openxmlformats.org/officeDocument/2006/relationships/image" Target="../media/image54.png"/><Relationship Id="rId5" Type="http://schemas.openxmlformats.org/officeDocument/2006/relationships/image" Target="../media/image5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 Id="rId3" Type="http://schemas.openxmlformats.org/officeDocument/2006/relationships/image" Target="../media/image48.png"/><Relationship Id="rId4" Type="http://schemas.openxmlformats.org/officeDocument/2006/relationships/image" Target="../media/image54.png"/><Relationship Id="rId5" Type="http://schemas.openxmlformats.org/officeDocument/2006/relationships/image" Target="../media/image5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2.png"/><Relationship Id="rId7"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image" Target="../media/image27.png"/><Relationship Id="rId5" Type="http://schemas.openxmlformats.org/officeDocument/2006/relationships/image" Target="../media/image55.png"/><Relationship Id="rId6" Type="http://schemas.openxmlformats.org/officeDocument/2006/relationships/image" Target="../media/image47.png"/><Relationship Id="rId7" Type="http://schemas.openxmlformats.org/officeDocument/2006/relationships/image" Target="../media/image9.png"/><Relationship Id="rId8"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5.png"/><Relationship Id="rId3" Type="http://schemas.openxmlformats.org/officeDocument/2006/relationships/image" Target="../media/image70.png"/><Relationship Id="rId4" Type="http://schemas.openxmlformats.org/officeDocument/2006/relationships/image" Target="../media/image6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2.png"/><Relationship Id="rId3" Type="http://schemas.openxmlformats.org/officeDocument/2006/relationships/image" Target="../media/image67.png"/><Relationship Id="rId4" Type="http://schemas.openxmlformats.org/officeDocument/2006/relationships/image" Target="../media/image6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6.png"/><Relationship Id="rId3" Type="http://schemas.openxmlformats.org/officeDocument/2006/relationships/image" Target="../media/image65.png"/><Relationship Id="rId4" Type="http://schemas.openxmlformats.org/officeDocument/2006/relationships/image" Target="../media/image6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8.png"/><Relationship Id="rId3" Type="http://schemas.openxmlformats.org/officeDocument/2006/relationships/image" Target="../media/image78.png"/><Relationship Id="rId4" Type="http://schemas.openxmlformats.org/officeDocument/2006/relationships/image" Target="../media/image77.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png"/><Relationship Id="rId3" Type="http://schemas.openxmlformats.org/officeDocument/2006/relationships/image" Target="../media/image7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png"/><Relationship Id="rId3" Type="http://schemas.openxmlformats.org/officeDocument/2006/relationships/image" Target="../media/image7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1.png"/><Relationship Id="rId3" Type="http://schemas.openxmlformats.org/officeDocument/2006/relationships/image" Target="../media/image6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3.png"/><Relationship Id="rId3" Type="http://schemas.openxmlformats.org/officeDocument/2006/relationships/image" Target="../media/image6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png"/><Relationship Id="rId3" Type="http://schemas.openxmlformats.org/officeDocument/2006/relationships/image" Target="../media/image69.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png"/><Relationship Id="rId3" Type="http://schemas.openxmlformats.org/officeDocument/2006/relationships/image" Target="../media/image8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1.png"/><Relationship Id="rId3" Type="http://schemas.openxmlformats.org/officeDocument/2006/relationships/image" Target="../media/image6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png"/><Relationship Id="rId3" Type="http://schemas.openxmlformats.org/officeDocument/2006/relationships/image" Target="../media/image7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png"/><Relationship Id="rId3" Type="http://schemas.openxmlformats.org/officeDocument/2006/relationships/image" Target="../media/image7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png"/><Relationship Id="rId3" Type="http://schemas.openxmlformats.org/officeDocument/2006/relationships/image" Target="../media/image8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6.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0.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8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8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8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55.png"/><Relationship Id="rId4" Type="http://schemas.openxmlformats.org/officeDocument/2006/relationships/image" Target="../media/image47.png"/><Relationship Id="rId9" Type="http://schemas.openxmlformats.org/officeDocument/2006/relationships/image" Target="../media/image2.png"/><Relationship Id="rId5" Type="http://schemas.openxmlformats.org/officeDocument/2006/relationships/image" Target="../media/image98.png"/><Relationship Id="rId6" Type="http://schemas.openxmlformats.org/officeDocument/2006/relationships/image" Target="../media/image95.png"/><Relationship Id="rId7" Type="http://schemas.openxmlformats.org/officeDocument/2006/relationships/image" Target="../media/image136.png"/><Relationship Id="rId8"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55.png"/><Relationship Id="rId4" Type="http://schemas.openxmlformats.org/officeDocument/2006/relationships/image" Target="../media/image47.png"/><Relationship Id="rId5" Type="http://schemas.openxmlformats.org/officeDocument/2006/relationships/image" Target="../media/image98.png"/><Relationship Id="rId6" Type="http://schemas.openxmlformats.org/officeDocument/2006/relationships/image" Target="../media/image95.png"/><Relationship Id="rId7" Type="http://schemas.openxmlformats.org/officeDocument/2006/relationships/image" Target="../media/image9.png"/><Relationship Id="rId8"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8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8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4.png"/><Relationship Id="rId4" Type="http://schemas.openxmlformats.org/officeDocument/2006/relationships/image" Target="../media/image1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84.png"/><Relationship Id="rId4" Type="http://schemas.openxmlformats.org/officeDocument/2006/relationships/image" Target="../media/image12.pn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7.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8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84.png"/><Relationship Id="rId4"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8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11.png"/><Relationship Id="rId6" Type="http://schemas.openxmlformats.org/officeDocument/2006/relationships/image" Target="../media/image107.png"/><Relationship Id="rId7" Type="http://schemas.openxmlformats.org/officeDocument/2006/relationships/image" Target="../media/image9.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34.png"/><Relationship Id="rId4" Type="http://schemas.openxmlformats.org/officeDocument/2006/relationships/image" Target="../media/image9.png"/><Relationship Id="rId5" Type="http://schemas.openxmlformats.org/officeDocument/2006/relationships/image" Target="../media/image8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8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84.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84.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27.png"/><Relationship Id="rId4" Type="http://schemas.openxmlformats.org/officeDocument/2006/relationships/image" Target="../media/image9.png"/><Relationship Id="rId5" Type="http://schemas.openxmlformats.org/officeDocument/2006/relationships/image" Target="../media/image8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39.png"/><Relationship Id="rId4" Type="http://schemas.openxmlformats.org/officeDocument/2006/relationships/image" Target="../media/image9.png"/><Relationship Id="rId5" Type="http://schemas.openxmlformats.org/officeDocument/2006/relationships/image" Target="../media/image84.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39.png"/><Relationship Id="rId4" Type="http://schemas.openxmlformats.org/officeDocument/2006/relationships/image" Target="../media/image9.png"/><Relationship Id="rId5" Type="http://schemas.openxmlformats.org/officeDocument/2006/relationships/image" Target="../media/image84.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39.png"/><Relationship Id="rId4" Type="http://schemas.openxmlformats.org/officeDocument/2006/relationships/image" Target="../media/image9.png"/><Relationship Id="rId5" Type="http://schemas.openxmlformats.org/officeDocument/2006/relationships/image" Target="../media/image84.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39.png"/><Relationship Id="rId4" Type="http://schemas.openxmlformats.org/officeDocument/2006/relationships/image" Target="../media/image9.png"/><Relationship Id="rId5" Type="http://schemas.openxmlformats.org/officeDocument/2006/relationships/image" Target="../media/image84.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37.png"/><Relationship Id="rId5" Type="http://schemas.openxmlformats.org/officeDocument/2006/relationships/image" Target="../media/image9.png"/><Relationship Id="rId6" Type="http://schemas.openxmlformats.org/officeDocument/2006/relationships/image" Target="../media/image8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3.png"/><Relationship Id="rId11" Type="http://schemas.openxmlformats.org/officeDocument/2006/relationships/image" Target="../media/image9.png"/><Relationship Id="rId10" Type="http://schemas.openxmlformats.org/officeDocument/2006/relationships/image" Target="../media/image105.png"/><Relationship Id="rId12" Type="http://schemas.openxmlformats.org/officeDocument/2006/relationships/image" Target="../media/image2.png"/><Relationship Id="rId9" Type="http://schemas.openxmlformats.org/officeDocument/2006/relationships/image" Target="../media/image37.png"/><Relationship Id="rId5" Type="http://schemas.openxmlformats.org/officeDocument/2006/relationships/image" Target="../media/image39.png"/><Relationship Id="rId6" Type="http://schemas.openxmlformats.org/officeDocument/2006/relationships/image" Target="../media/image41.png"/><Relationship Id="rId7" Type="http://schemas.openxmlformats.org/officeDocument/2006/relationships/image" Target="../media/image44.png"/><Relationship Id="rId8" Type="http://schemas.openxmlformats.org/officeDocument/2006/relationships/image" Target="../media/image4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5.png"/><Relationship Id="rId3" Type="http://schemas.openxmlformats.org/officeDocument/2006/relationships/image" Target="../media/image12.png"/><Relationship Id="rId4" Type="http://schemas.openxmlformats.org/officeDocument/2006/relationships/image" Target="../media/image7.png"/><Relationship Id="rId10" Type="http://schemas.openxmlformats.org/officeDocument/2006/relationships/image" Target="../media/image2.png"/><Relationship Id="rId9" Type="http://schemas.openxmlformats.org/officeDocument/2006/relationships/image" Target="../media/image9.png"/><Relationship Id="rId5" Type="http://schemas.openxmlformats.org/officeDocument/2006/relationships/image" Target="../media/image49.png"/><Relationship Id="rId6" Type="http://schemas.openxmlformats.org/officeDocument/2006/relationships/image" Target="../media/image39.png"/><Relationship Id="rId7" Type="http://schemas.openxmlformats.org/officeDocument/2006/relationships/image" Target="../media/image37.png"/><Relationship Id="rId8" Type="http://schemas.openxmlformats.org/officeDocument/2006/relationships/image" Target="../media/image5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27.png"/><Relationship Id="rId4" Type="http://schemas.openxmlformats.org/officeDocument/2006/relationships/image" Target="../media/image53.png"/><Relationship Id="rId11" Type="http://schemas.openxmlformats.org/officeDocument/2006/relationships/image" Target="../media/image2.png"/><Relationship Id="rId10" Type="http://schemas.openxmlformats.org/officeDocument/2006/relationships/image" Target="../media/image9.png"/><Relationship Id="rId9" Type="http://schemas.openxmlformats.org/officeDocument/2006/relationships/image" Target="../media/image108.png"/><Relationship Id="rId5" Type="http://schemas.openxmlformats.org/officeDocument/2006/relationships/image" Target="../media/image52.png"/><Relationship Id="rId6" Type="http://schemas.openxmlformats.org/officeDocument/2006/relationships/image" Target="../media/image50.png"/><Relationship Id="rId7" Type="http://schemas.openxmlformats.org/officeDocument/2006/relationships/image" Target="../media/image21.png"/><Relationship Id="rId8" Type="http://schemas.openxmlformats.org/officeDocument/2006/relationships/image" Target="../media/image1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125.png"/><Relationship Id="rId4" Type="http://schemas.openxmlformats.org/officeDocument/2006/relationships/image" Target="../media/image11.png"/><Relationship Id="rId5" Type="http://schemas.openxmlformats.org/officeDocument/2006/relationships/image" Target="../media/image107.png"/><Relationship Id="rId6" Type="http://schemas.openxmlformats.org/officeDocument/2006/relationships/image" Target="../media/image9.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125.png"/><Relationship Id="rId4" Type="http://schemas.openxmlformats.org/officeDocument/2006/relationships/image" Target="../media/image11.png"/><Relationship Id="rId5" Type="http://schemas.openxmlformats.org/officeDocument/2006/relationships/image" Target="../media/image107.png"/><Relationship Id="rId6"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9.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129.png"/><Relationship Id="rId4" Type="http://schemas.openxmlformats.org/officeDocument/2006/relationships/image" Target="../media/image54.png"/><Relationship Id="rId5" Type="http://schemas.openxmlformats.org/officeDocument/2006/relationships/image" Target="../media/image127.png"/><Relationship Id="rId6" Type="http://schemas.openxmlformats.org/officeDocument/2006/relationships/image" Target="../media/image11.png"/><Relationship Id="rId7" Type="http://schemas.openxmlformats.org/officeDocument/2006/relationships/image" Target="../media/image9.png"/><Relationship Id="rId8" Type="http://schemas.openxmlformats.org/officeDocument/2006/relationships/image" Target="../media/image84.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image" Target="../media/image27.png"/><Relationship Id="rId5" Type="http://schemas.openxmlformats.org/officeDocument/2006/relationships/image" Target="../media/image55.png"/><Relationship Id="rId6" Type="http://schemas.openxmlformats.org/officeDocument/2006/relationships/image" Target="../media/image47.png"/><Relationship Id="rId7" Type="http://schemas.openxmlformats.org/officeDocument/2006/relationships/image" Target="../media/image9.png"/><Relationship Id="rId8" Type="http://schemas.openxmlformats.org/officeDocument/2006/relationships/image" Target="../media/image2.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 Id="rId3" Type="http://schemas.openxmlformats.org/officeDocument/2006/relationships/image" Target="../media/image27.png"/><Relationship Id="rId4" Type="http://schemas.openxmlformats.org/officeDocument/2006/relationships/image" Target="../media/image55.png"/><Relationship Id="rId5" Type="http://schemas.openxmlformats.org/officeDocument/2006/relationships/image" Target="../media/image47.png"/><Relationship Id="rId6" Type="http://schemas.openxmlformats.org/officeDocument/2006/relationships/image" Target="../media/image9.png"/><Relationship Id="rId7" Type="http://schemas.openxmlformats.org/officeDocument/2006/relationships/image" Target="../media/image2.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8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1 - Basic">
  <p:cSld name="Basic">
    <p:spTree>
      <p:nvGrpSpPr>
        <p:cNvPr id="27" name="Shape 27"/>
        <p:cNvGrpSpPr/>
        <p:nvPr/>
      </p:nvGrpSpPr>
      <p:grpSpPr>
        <a:xfrm>
          <a:off x="0" y="0"/>
          <a:ext cx="0" cy="0"/>
          <a:chOff x="0" y="0"/>
          <a:chExt cx="0" cy="0"/>
        </a:xfrm>
      </p:grpSpPr>
      <p:sp>
        <p:nvSpPr>
          <p:cNvPr id="28" name="Google Shape;28;p2"/>
          <p:cNvSpPr txBox="1"/>
          <p:nvPr>
            <p:ph idx="1"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29" name="Google Shape;29;p2"/>
          <p:cNvSpPr txBox="1"/>
          <p:nvPr>
            <p:ph type="title"/>
          </p:nvPr>
        </p:nvSpPr>
        <p:spPr>
          <a:xfrm>
            <a:off x="571505" y="66197"/>
            <a:ext cx="10288200" cy="9906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descr="pasted-image.pdf" id="30" name="Google Shape;30;p2"/>
          <p:cNvPicPr preferRelativeResize="0"/>
          <p:nvPr/>
        </p:nvPicPr>
        <p:blipFill rotWithShape="1">
          <a:blip r:embed="rId2">
            <a:alphaModFix/>
          </a:blip>
          <a:srcRect b="0" l="0" r="0" t="0"/>
          <a:stretch/>
        </p:blipFill>
        <p:spPr>
          <a:xfrm>
            <a:off x="11030573" y="565460"/>
            <a:ext cx="635734" cy="445095"/>
          </a:xfrm>
          <a:prstGeom prst="rect">
            <a:avLst/>
          </a:prstGeom>
          <a:noFill/>
          <a:ln>
            <a:noFill/>
          </a:ln>
        </p:spPr>
      </p:pic>
      <p:sp>
        <p:nvSpPr>
          <p:cNvPr id="31" name="Google Shape;31;p2"/>
          <p:cNvSpPr txBox="1"/>
          <p:nvPr>
            <p:ph idx="2" type="body"/>
          </p:nvPr>
        </p:nvSpPr>
        <p:spPr>
          <a:xfrm>
            <a:off x="571500" y="1621640"/>
            <a:ext cx="11046000" cy="422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Clr>
                <a:schemeClr val="accent2"/>
              </a:buClr>
              <a:buSzPts val="2000"/>
              <a:buNone/>
              <a:defRPr>
                <a:solidFill>
                  <a:schemeClr val="accent2"/>
                </a:solidFill>
              </a:defRPr>
            </a:lvl1pPr>
            <a:lvl2pPr indent="-342900" lvl="1" marL="914400" rtl="0" algn="l">
              <a:lnSpc>
                <a:spcPct val="100000"/>
              </a:lnSpc>
              <a:spcBef>
                <a:spcPts val="500"/>
              </a:spcBef>
              <a:spcAft>
                <a:spcPts val="0"/>
              </a:spcAft>
              <a:buClr>
                <a:schemeClr val="accent2"/>
              </a:buClr>
              <a:buSzPts val="1800"/>
              <a:buChar char="•"/>
              <a:defRPr>
                <a:solidFill>
                  <a:schemeClr val="accent2"/>
                </a:solidFill>
              </a:defRPr>
            </a:lvl2pPr>
            <a:lvl3pPr indent="-330200" lvl="2" marL="1371600" rtl="0" algn="l">
              <a:lnSpc>
                <a:spcPct val="100000"/>
              </a:lnSpc>
              <a:spcBef>
                <a:spcPts val="600"/>
              </a:spcBef>
              <a:spcAft>
                <a:spcPts val="0"/>
              </a:spcAft>
              <a:buClr>
                <a:schemeClr val="accent2"/>
              </a:buClr>
              <a:buSzPts val="1600"/>
              <a:buChar char="•"/>
              <a:defRPr>
                <a:solidFill>
                  <a:schemeClr val="accent2"/>
                </a:solidFill>
              </a:defRPr>
            </a:lvl3pPr>
            <a:lvl4pPr indent="-317500" lvl="3" marL="1828800" rtl="0" algn="l">
              <a:lnSpc>
                <a:spcPct val="100000"/>
              </a:lnSpc>
              <a:spcBef>
                <a:spcPts val="600"/>
              </a:spcBef>
              <a:spcAft>
                <a:spcPts val="0"/>
              </a:spcAft>
              <a:buClr>
                <a:schemeClr val="accent2"/>
              </a:buClr>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32" name="Google Shape;32;p2"/>
          <p:cNvSpPr/>
          <p:nvPr/>
        </p:nvSpPr>
        <p:spPr>
          <a:xfrm>
            <a:off x="10868500" y="472925"/>
            <a:ext cx="830400" cy="583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txBox="1"/>
          <p:nvPr>
            <p:ph idx="3"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grpSp>
        <p:nvGrpSpPr>
          <p:cNvPr id="34" name="Google Shape;34;p2"/>
          <p:cNvGrpSpPr/>
          <p:nvPr/>
        </p:nvGrpSpPr>
        <p:grpSpPr>
          <a:xfrm>
            <a:off x="11367879" y="677358"/>
            <a:ext cx="298413" cy="208839"/>
            <a:chOff x="2722573" y="5978335"/>
            <a:chExt cx="635734" cy="445095"/>
          </a:xfrm>
        </p:grpSpPr>
        <p:pic>
          <p:nvPicPr>
            <p:cNvPr descr="pasted-image.pdf" id="35" name="Google Shape;35;p2"/>
            <p:cNvPicPr preferRelativeResize="0"/>
            <p:nvPr/>
          </p:nvPicPr>
          <p:blipFill rotWithShape="1">
            <a:blip r:embed="rId2">
              <a:alphaModFix/>
            </a:blip>
            <a:srcRect b="0" l="0" r="0" t="0"/>
            <a:stretch/>
          </p:blipFill>
          <p:spPr>
            <a:xfrm>
              <a:off x="2722573" y="5978335"/>
              <a:ext cx="635734" cy="445095"/>
            </a:xfrm>
            <a:prstGeom prst="rect">
              <a:avLst/>
            </a:prstGeom>
            <a:noFill/>
            <a:ln>
              <a:noFill/>
            </a:ln>
          </p:spPr>
        </p:pic>
        <p:sp>
          <p:nvSpPr>
            <p:cNvPr id="36" name="Google Shape;36;p2"/>
            <p:cNvSpPr/>
            <p:nvPr/>
          </p:nvSpPr>
          <p:spPr>
            <a:xfrm>
              <a:off x="2805650" y="6087700"/>
              <a:ext cx="498300" cy="155100"/>
            </a:xfrm>
            <a:prstGeom prst="rect">
              <a:avLst/>
            </a:prstGeom>
            <a:solidFill>
              <a:srgbClr val="0D9DD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37" name="Google Shape;37;p2"/>
          <p:cNvSpPr/>
          <p:nvPr/>
        </p:nvSpPr>
        <p:spPr>
          <a:xfrm>
            <a:off x="9983754" y="631787"/>
            <a:ext cx="1229700" cy="300300"/>
          </a:xfrm>
          <a:prstGeom prst="roundRect">
            <a:avLst>
              <a:gd fmla="val 50000" name="adj"/>
            </a:avLst>
          </a:prstGeom>
          <a:solidFill>
            <a:srgbClr val="EAF5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1000">
              <a:latin typeface="Salesforce Sans"/>
              <a:ea typeface="Salesforce Sans"/>
              <a:cs typeface="Salesforce Sans"/>
              <a:sym typeface="Salesforce Sans"/>
            </a:endParaRPr>
          </a:p>
        </p:txBody>
      </p:sp>
      <p:pic>
        <p:nvPicPr>
          <p:cNvPr id="38" name="Google Shape;38;p2"/>
          <p:cNvPicPr preferRelativeResize="0"/>
          <p:nvPr/>
        </p:nvPicPr>
        <p:blipFill>
          <a:blip r:embed="rId3">
            <a:alphaModFix/>
          </a:blip>
          <a:stretch>
            <a:fillRect/>
          </a:stretch>
        </p:blipFill>
        <p:spPr>
          <a:xfrm>
            <a:off x="10092199" y="677524"/>
            <a:ext cx="1001675" cy="20883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2 - 2 Column 2">
  <p:cSld name="2 Column_1_1">
    <p:spTree>
      <p:nvGrpSpPr>
        <p:cNvPr id="136" name="Shape 136"/>
        <p:cNvGrpSpPr/>
        <p:nvPr/>
      </p:nvGrpSpPr>
      <p:grpSpPr>
        <a:xfrm>
          <a:off x="0" y="0"/>
          <a:ext cx="0" cy="0"/>
          <a:chOff x="0" y="0"/>
          <a:chExt cx="0" cy="0"/>
        </a:xfrm>
      </p:grpSpPr>
      <p:sp>
        <p:nvSpPr>
          <p:cNvPr id="137" name="Google Shape;137;p11"/>
          <p:cNvSpPr txBox="1"/>
          <p:nvPr>
            <p:ph type="title"/>
          </p:nvPr>
        </p:nvSpPr>
        <p:spPr>
          <a:xfrm>
            <a:off x="571500" y="63504"/>
            <a:ext cx="102882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8" name="Google Shape;138;p11"/>
          <p:cNvSpPr txBox="1"/>
          <p:nvPr>
            <p:ph idx="1" type="body"/>
          </p:nvPr>
        </p:nvSpPr>
        <p:spPr>
          <a:xfrm>
            <a:off x="571500" y="1621650"/>
            <a:ext cx="4435800" cy="422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sz="1800">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39" name="Google Shape;139;p11"/>
          <p:cNvSpPr txBox="1"/>
          <p:nvPr>
            <p:ph idx="2" type="body"/>
          </p:nvPr>
        </p:nvSpPr>
        <p:spPr>
          <a:xfrm>
            <a:off x="5299025" y="1621650"/>
            <a:ext cx="4434900" cy="4231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40" name="Google Shape;140;p11"/>
          <p:cNvSpPr txBox="1"/>
          <p:nvPr>
            <p:ph idx="3"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41" name="Google Shape;141;p11"/>
          <p:cNvSpPr txBox="1"/>
          <p:nvPr>
            <p:ph idx="4"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sp>
        <p:nvSpPr>
          <p:cNvPr id="142" name="Google Shape;142;p11"/>
          <p:cNvSpPr/>
          <p:nvPr/>
        </p:nvSpPr>
        <p:spPr>
          <a:xfrm>
            <a:off x="9943235" y="4056503"/>
            <a:ext cx="2245588" cy="2395662"/>
          </a:xfrm>
          <a:custGeom>
            <a:rect b="b" l="l" r="r" t="t"/>
            <a:pathLst>
              <a:path extrusionOk="0" h="69344" w="65000">
                <a:moveTo>
                  <a:pt x="34668" y="1"/>
                </a:moveTo>
                <a:cubicBezTo>
                  <a:pt x="29770" y="1"/>
                  <a:pt x="25105" y="1018"/>
                  <a:pt x="20885" y="2847"/>
                </a:cubicBezTo>
                <a:cubicBezTo>
                  <a:pt x="8592" y="8181"/>
                  <a:pt x="1" y="20421"/>
                  <a:pt x="1" y="34668"/>
                </a:cubicBezTo>
                <a:cubicBezTo>
                  <a:pt x="1" y="39815"/>
                  <a:pt x="1125" y="44695"/>
                  <a:pt x="3132" y="49084"/>
                </a:cubicBezTo>
                <a:cubicBezTo>
                  <a:pt x="6397" y="56221"/>
                  <a:pt x="12008" y="62046"/>
                  <a:pt x="18976" y="65597"/>
                </a:cubicBezTo>
                <a:cubicBezTo>
                  <a:pt x="19600" y="65909"/>
                  <a:pt x="20234" y="66212"/>
                  <a:pt x="20885" y="66489"/>
                </a:cubicBezTo>
                <a:cubicBezTo>
                  <a:pt x="25105" y="68327"/>
                  <a:pt x="29770" y="69344"/>
                  <a:pt x="34668" y="69344"/>
                </a:cubicBezTo>
                <a:cubicBezTo>
                  <a:pt x="35364" y="69344"/>
                  <a:pt x="36051" y="69317"/>
                  <a:pt x="36729" y="69281"/>
                </a:cubicBezTo>
                <a:cubicBezTo>
                  <a:pt x="37371" y="69246"/>
                  <a:pt x="38004" y="69183"/>
                  <a:pt x="38638" y="69112"/>
                </a:cubicBezTo>
                <a:cubicBezTo>
                  <a:pt x="44481" y="68452"/>
                  <a:pt x="49887" y="66328"/>
                  <a:pt x="54482" y="63126"/>
                </a:cubicBezTo>
                <a:cubicBezTo>
                  <a:pt x="58817" y="60102"/>
                  <a:pt x="62430" y="56114"/>
                  <a:pt x="64999" y="51475"/>
                </a:cubicBezTo>
                <a:lnTo>
                  <a:pt x="64999" y="17861"/>
                </a:lnTo>
                <a:cubicBezTo>
                  <a:pt x="59406" y="7771"/>
                  <a:pt x="48915" y="777"/>
                  <a:pt x="36729" y="63"/>
                </a:cubicBezTo>
                <a:cubicBezTo>
                  <a:pt x="36051" y="19"/>
                  <a:pt x="35364" y="1"/>
                  <a:pt x="34668" y="1"/>
                </a:cubicBezTo>
                <a:close/>
              </a:path>
            </a:pathLst>
          </a:custGeom>
          <a:solidFill>
            <a:srgbClr val="C4EB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3" name="Google Shape;143;p11"/>
          <p:cNvSpPr/>
          <p:nvPr/>
        </p:nvSpPr>
        <p:spPr>
          <a:xfrm>
            <a:off x="10051438" y="5294237"/>
            <a:ext cx="547371" cy="1028479"/>
          </a:xfrm>
          <a:custGeom>
            <a:rect b="b" l="l" r="r" t="t"/>
            <a:pathLst>
              <a:path extrusionOk="0" h="29770" w="15844">
                <a:moveTo>
                  <a:pt x="2204" y="1"/>
                </a:moveTo>
                <a:cubicBezTo>
                  <a:pt x="990" y="1"/>
                  <a:pt x="0" y="991"/>
                  <a:pt x="0" y="2204"/>
                </a:cubicBezTo>
                <a:lnTo>
                  <a:pt x="0" y="13257"/>
                </a:lnTo>
                <a:cubicBezTo>
                  <a:pt x="3265" y="20394"/>
                  <a:pt x="8876" y="26219"/>
                  <a:pt x="15844" y="29770"/>
                </a:cubicBezTo>
                <a:lnTo>
                  <a:pt x="15844" y="2204"/>
                </a:lnTo>
                <a:cubicBezTo>
                  <a:pt x="15844" y="991"/>
                  <a:pt x="14862" y="1"/>
                  <a:pt x="13640" y="1"/>
                </a:cubicBezTo>
                <a:close/>
              </a:path>
            </a:pathLst>
          </a:custGeom>
          <a:solidFill>
            <a:srgbClr val="FE9339">
              <a:alpha val="7486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descr="pasted-image.pdf" id="144" name="Google Shape;144;p11"/>
          <p:cNvPicPr preferRelativeResize="0"/>
          <p:nvPr/>
        </p:nvPicPr>
        <p:blipFill rotWithShape="1">
          <a:blip r:embed="rId2">
            <a:alphaModFix/>
          </a:blip>
          <a:srcRect b="0" l="0" r="0" t="0"/>
          <a:stretch/>
        </p:blipFill>
        <p:spPr>
          <a:xfrm>
            <a:off x="11030573" y="565460"/>
            <a:ext cx="635734" cy="445095"/>
          </a:xfrm>
          <a:prstGeom prst="rect">
            <a:avLst/>
          </a:prstGeom>
          <a:noFill/>
          <a:ln>
            <a:noFill/>
          </a:ln>
        </p:spPr>
      </p:pic>
      <p:sp>
        <p:nvSpPr>
          <p:cNvPr id="145" name="Google Shape;145;p11"/>
          <p:cNvSpPr/>
          <p:nvPr/>
        </p:nvSpPr>
        <p:spPr>
          <a:xfrm>
            <a:off x="10868500" y="472925"/>
            <a:ext cx="830400" cy="583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6" name="Google Shape;146;p11"/>
          <p:cNvGrpSpPr/>
          <p:nvPr/>
        </p:nvGrpSpPr>
        <p:grpSpPr>
          <a:xfrm>
            <a:off x="11367879" y="677358"/>
            <a:ext cx="298413" cy="208839"/>
            <a:chOff x="2722573" y="5978335"/>
            <a:chExt cx="635734" cy="445095"/>
          </a:xfrm>
        </p:grpSpPr>
        <p:pic>
          <p:nvPicPr>
            <p:cNvPr descr="pasted-image.pdf" id="147" name="Google Shape;147;p11"/>
            <p:cNvPicPr preferRelativeResize="0"/>
            <p:nvPr/>
          </p:nvPicPr>
          <p:blipFill rotWithShape="1">
            <a:blip r:embed="rId2">
              <a:alphaModFix/>
            </a:blip>
            <a:srcRect b="0" l="0" r="0" t="0"/>
            <a:stretch/>
          </p:blipFill>
          <p:spPr>
            <a:xfrm>
              <a:off x="2722573" y="5978335"/>
              <a:ext cx="635734" cy="445095"/>
            </a:xfrm>
            <a:prstGeom prst="rect">
              <a:avLst/>
            </a:prstGeom>
            <a:noFill/>
            <a:ln>
              <a:noFill/>
            </a:ln>
          </p:spPr>
        </p:pic>
        <p:sp>
          <p:nvSpPr>
            <p:cNvPr id="148" name="Google Shape;148;p11"/>
            <p:cNvSpPr/>
            <p:nvPr/>
          </p:nvSpPr>
          <p:spPr>
            <a:xfrm>
              <a:off x="2805650" y="6087700"/>
              <a:ext cx="498300" cy="155100"/>
            </a:xfrm>
            <a:prstGeom prst="rect">
              <a:avLst/>
            </a:prstGeom>
            <a:solidFill>
              <a:srgbClr val="0D9DD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149" name="Google Shape;149;p11"/>
          <p:cNvSpPr/>
          <p:nvPr/>
        </p:nvSpPr>
        <p:spPr>
          <a:xfrm>
            <a:off x="9983754" y="631787"/>
            <a:ext cx="1229700" cy="300300"/>
          </a:xfrm>
          <a:prstGeom prst="roundRect">
            <a:avLst>
              <a:gd fmla="val 50000" name="adj"/>
            </a:avLst>
          </a:prstGeom>
          <a:solidFill>
            <a:srgbClr val="EAF5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1000">
              <a:latin typeface="Salesforce Sans"/>
              <a:ea typeface="Salesforce Sans"/>
              <a:cs typeface="Salesforce Sans"/>
              <a:sym typeface="Salesforce Sans"/>
            </a:endParaRPr>
          </a:p>
        </p:txBody>
      </p:sp>
      <p:pic>
        <p:nvPicPr>
          <p:cNvPr id="150" name="Google Shape;150;p11"/>
          <p:cNvPicPr preferRelativeResize="0"/>
          <p:nvPr/>
        </p:nvPicPr>
        <p:blipFill>
          <a:blip r:embed="rId3">
            <a:alphaModFix/>
          </a:blip>
          <a:stretch>
            <a:fillRect/>
          </a:stretch>
        </p:blipFill>
        <p:spPr>
          <a:xfrm>
            <a:off x="10092199" y="677524"/>
            <a:ext cx="1001675" cy="208836"/>
          </a:xfrm>
          <a:prstGeom prst="rect">
            <a:avLst/>
          </a:prstGeom>
          <a:noFill/>
          <a:ln>
            <a:noFill/>
          </a:ln>
        </p:spPr>
      </p:pic>
      <p:sp>
        <p:nvSpPr>
          <p:cNvPr id="151" name="Google Shape;151;p11"/>
          <p:cNvSpPr/>
          <p:nvPr/>
        </p:nvSpPr>
        <p:spPr>
          <a:xfrm>
            <a:off x="10664725" y="3965298"/>
            <a:ext cx="547405" cy="2486867"/>
          </a:xfrm>
          <a:custGeom>
            <a:rect b="b" l="l" r="r" t="t"/>
            <a:pathLst>
              <a:path extrusionOk="0" h="71984" w="15845">
                <a:moveTo>
                  <a:pt x="2204" y="0"/>
                </a:moveTo>
                <a:cubicBezTo>
                  <a:pt x="991" y="0"/>
                  <a:pt x="1" y="982"/>
                  <a:pt x="1" y="2204"/>
                </a:cubicBezTo>
                <a:lnTo>
                  <a:pt x="1" y="69129"/>
                </a:lnTo>
                <a:cubicBezTo>
                  <a:pt x="4221" y="70967"/>
                  <a:pt x="8886" y="71984"/>
                  <a:pt x="13784" y="71984"/>
                </a:cubicBezTo>
                <a:cubicBezTo>
                  <a:pt x="14480" y="71984"/>
                  <a:pt x="15167" y="71957"/>
                  <a:pt x="15845" y="71921"/>
                </a:cubicBezTo>
                <a:lnTo>
                  <a:pt x="15845" y="2204"/>
                </a:lnTo>
                <a:cubicBezTo>
                  <a:pt x="15845" y="982"/>
                  <a:pt x="14863" y="0"/>
                  <a:pt x="13641" y="0"/>
                </a:cubicBezTo>
                <a:close/>
              </a:path>
            </a:pathLst>
          </a:custGeom>
          <a:solidFill>
            <a:srgbClr val="FE93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2" name="Google Shape;152;p11"/>
          <p:cNvSpPr/>
          <p:nvPr/>
        </p:nvSpPr>
        <p:spPr>
          <a:xfrm>
            <a:off x="11278047" y="4415556"/>
            <a:ext cx="547405" cy="2028595"/>
          </a:xfrm>
          <a:custGeom>
            <a:rect b="b" l="l" r="r" t="t"/>
            <a:pathLst>
              <a:path extrusionOk="0" h="58719" w="15845">
                <a:moveTo>
                  <a:pt x="2204" y="1"/>
                </a:moveTo>
                <a:cubicBezTo>
                  <a:pt x="982" y="1"/>
                  <a:pt x="1" y="982"/>
                  <a:pt x="1" y="2204"/>
                </a:cubicBezTo>
                <a:lnTo>
                  <a:pt x="1" y="58719"/>
                </a:lnTo>
                <a:cubicBezTo>
                  <a:pt x="5844" y="58059"/>
                  <a:pt x="11250" y="55935"/>
                  <a:pt x="15845" y="52733"/>
                </a:cubicBezTo>
                <a:lnTo>
                  <a:pt x="15845" y="2204"/>
                </a:lnTo>
                <a:cubicBezTo>
                  <a:pt x="15845" y="982"/>
                  <a:pt x="14854" y="1"/>
                  <a:pt x="13641" y="1"/>
                </a:cubicBezTo>
                <a:close/>
              </a:path>
            </a:pathLst>
          </a:custGeom>
          <a:solidFill>
            <a:srgbClr val="FE9339">
              <a:alpha val="7486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descr="Green Trees.png" id="153" name="Google Shape;153;p11"/>
          <p:cNvPicPr preferRelativeResize="0"/>
          <p:nvPr/>
        </p:nvPicPr>
        <p:blipFill rotWithShape="1">
          <a:blip r:embed="rId4">
            <a:alphaModFix/>
          </a:blip>
          <a:srcRect b="467" l="42848" r="34795" t="0"/>
          <a:stretch/>
        </p:blipFill>
        <p:spPr>
          <a:xfrm>
            <a:off x="11826126" y="4816550"/>
            <a:ext cx="362701" cy="1702949"/>
          </a:xfrm>
          <a:prstGeom prst="rect">
            <a:avLst/>
          </a:prstGeom>
          <a:noFill/>
          <a:ln>
            <a:noFill/>
          </a:ln>
        </p:spPr>
      </p:pic>
      <p:pic>
        <p:nvPicPr>
          <p:cNvPr descr="Google Shape;914;p64" id="154" name="Google Shape;154;p11"/>
          <p:cNvPicPr preferRelativeResize="0"/>
          <p:nvPr/>
        </p:nvPicPr>
        <p:blipFill rotWithShape="1">
          <a:blip r:embed="rId5">
            <a:alphaModFix/>
          </a:blip>
          <a:srcRect b="51761" l="-2300" r="78512" t="5591"/>
          <a:stretch/>
        </p:blipFill>
        <p:spPr>
          <a:xfrm>
            <a:off x="11237575" y="3836926"/>
            <a:ext cx="503051" cy="463799"/>
          </a:xfrm>
          <a:prstGeom prst="rect">
            <a:avLst/>
          </a:prstGeom>
          <a:noFill/>
          <a:ln>
            <a:noFill/>
          </a:ln>
        </p:spPr>
      </p:pic>
      <p:pic>
        <p:nvPicPr>
          <p:cNvPr id="155" name="Google Shape;155;p11"/>
          <p:cNvPicPr preferRelativeResize="0"/>
          <p:nvPr/>
        </p:nvPicPr>
        <p:blipFill rotWithShape="1">
          <a:blip r:embed="rId6">
            <a:alphaModFix/>
          </a:blip>
          <a:srcRect b="8742" l="0" r="40259" t="0"/>
          <a:stretch/>
        </p:blipFill>
        <p:spPr>
          <a:xfrm rot="-59">
            <a:off x="11277725" y="5799532"/>
            <a:ext cx="911101" cy="719960"/>
          </a:xfrm>
          <a:prstGeom prst="rect">
            <a:avLst/>
          </a:prstGeom>
          <a:noFill/>
          <a:ln>
            <a:noFill/>
          </a:ln>
        </p:spPr>
      </p:pic>
      <p:pic>
        <p:nvPicPr>
          <p:cNvPr id="156" name="Google Shape;156;p11"/>
          <p:cNvPicPr preferRelativeResize="0"/>
          <p:nvPr/>
        </p:nvPicPr>
        <p:blipFill rotWithShape="1">
          <a:blip r:embed="rId7">
            <a:alphaModFix/>
          </a:blip>
          <a:srcRect b="5942" l="5056" r="28674" t="-9655"/>
          <a:stretch/>
        </p:blipFill>
        <p:spPr>
          <a:xfrm>
            <a:off x="10690950" y="5760325"/>
            <a:ext cx="1497875" cy="7591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3 - 3 Column">
  <p:cSld name="3 Column">
    <p:spTree>
      <p:nvGrpSpPr>
        <p:cNvPr id="157" name="Shape 157"/>
        <p:cNvGrpSpPr/>
        <p:nvPr/>
      </p:nvGrpSpPr>
      <p:grpSpPr>
        <a:xfrm>
          <a:off x="0" y="0"/>
          <a:ext cx="0" cy="0"/>
          <a:chOff x="0" y="0"/>
          <a:chExt cx="0" cy="0"/>
        </a:xfrm>
      </p:grpSpPr>
      <p:sp>
        <p:nvSpPr>
          <p:cNvPr id="158" name="Google Shape;158;p12"/>
          <p:cNvSpPr/>
          <p:nvPr/>
        </p:nvSpPr>
        <p:spPr>
          <a:xfrm>
            <a:off x="11711375" y="5739600"/>
            <a:ext cx="274200" cy="1118400"/>
          </a:xfrm>
          <a:prstGeom prst="round2SameRect">
            <a:avLst>
              <a:gd fmla="val 13713" name="adj1"/>
              <a:gd fmla="val 0" name="adj2"/>
            </a:avLst>
          </a:prstGeom>
          <a:solidFill>
            <a:srgbClr val="BEC7F6">
              <a:alpha val="62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9" name="Google Shape;159;p12"/>
          <p:cNvSpPr/>
          <p:nvPr/>
        </p:nvSpPr>
        <p:spPr>
          <a:xfrm>
            <a:off x="11391050" y="6027475"/>
            <a:ext cx="274200" cy="830700"/>
          </a:xfrm>
          <a:prstGeom prst="round2SameRect">
            <a:avLst>
              <a:gd fmla="val 13375" name="adj1"/>
              <a:gd fmla="val 0" name="adj2"/>
            </a:avLst>
          </a:prstGeom>
          <a:solidFill>
            <a:srgbClr val="BEC7F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0" name="Google Shape;160;p12"/>
          <p:cNvSpPr/>
          <p:nvPr/>
        </p:nvSpPr>
        <p:spPr>
          <a:xfrm>
            <a:off x="11070950" y="5566600"/>
            <a:ext cx="274200" cy="1291500"/>
          </a:xfrm>
          <a:prstGeom prst="round2SameRect">
            <a:avLst>
              <a:gd fmla="val 14998" name="adj1"/>
              <a:gd fmla="val 0" name="adj2"/>
            </a:avLst>
          </a:prstGeom>
          <a:solidFill>
            <a:srgbClr val="BEC7F6">
              <a:alpha val="62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1" name="Google Shape;161;p12"/>
          <p:cNvSpPr/>
          <p:nvPr/>
        </p:nvSpPr>
        <p:spPr>
          <a:xfrm>
            <a:off x="10750850" y="6388050"/>
            <a:ext cx="274200" cy="470100"/>
          </a:xfrm>
          <a:prstGeom prst="round2SameRect">
            <a:avLst>
              <a:gd fmla="val 15682" name="adj1"/>
              <a:gd fmla="val 0" name="adj2"/>
            </a:avLst>
          </a:prstGeom>
          <a:solidFill>
            <a:srgbClr val="BEC7F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2" name="Google Shape;162;p12"/>
          <p:cNvSpPr/>
          <p:nvPr/>
        </p:nvSpPr>
        <p:spPr>
          <a:xfrm rot="-5400000">
            <a:off x="11615000" y="6284400"/>
            <a:ext cx="990300" cy="156900"/>
          </a:xfrm>
          <a:prstGeom prst="round1Rect">
            <a:avLst>
              <a:gd fmla="val 23008" name="adj"/>
            </a:avLst>
          </a:prstGeom>
          <a:solidFill>
            <a:srgbClr val="BEC7F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63" name="Google Shape;163;p12"/>
          <p:cNvPicPr preferRelativeResize="0"/>
          <p:nvPr/>
        </p:nvPicPr>
        <p:blipFill rotWithShape="1">
          <a:blip r:embed="rId2">
            <a:alphaModFix/>
          </a:blip>
          <a:srcRect b="16492" l="0" r="27262" t="0"/>
          <a:stretch/>
        </p:blipFill>
        <p:spPr>
          <a:xfrm>
            <a:off x="11261025" y="6334250"/>
            <a:ext cx="927800" cy="523751"/>
          </a:xfrm>
          <a:prstGeom prst="rect">
            <a:avLst/>
          </a:prstGeom>
          <a:noFill/>
          <a:ln>
            <a:noFill/>
          </a:ln>
        </p:spPr>
      </p:pic>
      <p:sp>
        <p:nvSpPr>
          <p:cNvPr id="164" name="Google Shape;164;p12"/>
          <p:cNvSpPr txBox="1"/>
          <p:nvPr>
            <p:ph type="title"/>
          </p:nvPr>
        </p:nvSpPr>
        <p:spPr>
          <a:xfrm>
            <a:off x="571500" y="63504"/>
            <a:ext cx="102870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5" name="Google Shape;165;p12"/>
          <p:cNvSpPr txBox="1"/>
          <p:nvPr>
            <p:ph idx="1" type="body"/>
          </p:nvPr>
        </p:nvSpPr>
        <p:spPr>
          <a:xfrm>
            <a:off x="571500" y="1621640"/>
            <a:ext cx="3337500" cy="4224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66" name="Google Shape;166;p12"/>
          <p:cNvSpPr txBox="1"/>
          <p:nvPr>
            <p:ph idx="2" type="body"/>
          </p:nvPr>
        </p:nvSpPr>
        <p:spPr>
          <a:xfrm>
            <a:off x="4377367" y="1621358"/>
            <a:ext cx="3337500" cy="4224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67" name="Google Shape;167;p12"/>
          <p:cNvSpPr txBox="1"/>
          <p:nvPr>
            <p:ph idx="3" type="body"/>
          </p:nvPr>
        </p:nvSpPr>
        <p:spPr>
          <a:xfrm>
            <a:off x="8183233" y="1621068"/>
            <a:ext cx="3337500" cy="4224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68" name="Google Shape;168;p12"/>
          <p:cNvSpPr txBox="1"/>
          <p:nvPr>
            <p:ph idx="4"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200"/>
              <a:buNone/>
              <a:defRPr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pic>
        <p:nvPicPr>
          <p:cNvPr descr="pasted-image.pdf" id="169" name="Google Shape;169;p12"/>
          <p:cNvPicPr preferRelativeResize="0"/>
          <p:nvPr/>
        </p:nvPicPr>
        <p:blipFill rotWithShape="1">
          <a:blip r:embed="rId3">
            <a:alphaModFix/>
          </a:blip>
          <a:srcRect b="0" l="0" r="0" t="0"/>
          <a:stretch/>
        </p:blipFill>
        <p:spPr>
          <a:xfrm>
            <a:off x="11030573" y="565460"/>
            <a:ext cx="635734" cy="445095"/>
          </a:xfrm>
          <a:prstGeom prst="rect">
            <a:avLst/>
          </a:prstGeom>
          <a:noFill/>
          <a:ln>
            <a:noFill/>
          </a:ln>
        </p:spPr>
      </p:pic>
      <p:sp>
        <p:nvSpPr>
          <p:cNvPr id="170" name="Google Shape;170;p12"/>
          <p:cNvSpPr txBox="1"/>
          <p:nvPr>
            <p:ph idx="5"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3 - 3 Column 1">
  <p:cSld name="3 Column_1">
    <p:spTree>
      <p:nvGrpSpPr>
        <p:cNvPr id="171" name="Shape 171"/>
        <p:cNvGrpSpPr/>
        <p:nvPr/>
      </p:nvGrpSpPr>
      <p:grpSpPr>
        <a:xfrm>
          <a:off x="0" y="0"/>
          <a:ext cx="0" cy="0"/>
          <a:chOff x="0" y="0"/>
          <a:chExt cx="0" cy="0"/>
        </a:xfrm>
      </p:grpSpPr>
      <p:sp>
        <p:nvSpPr>
          <p:cNvPr id="172" name="Google Shape;172;p13"/>
          <p:cNvSpPr txBox="1"/>
          <p:nvPr>
            <p:ph type="title"/>
          </p:nvPr>
        </p:nvSpPr>
        <p:spPr>
          <a:xfrm>
            <a:off x="571500" y="63504"/>
            <a:ext cx="102870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3" name="Google Shape;173;p13"/>
          <p:cNvSpPr txBox="1"/>
          <p:nvPr>
            <p:ph idx="1" type="body"/>
          </p:nvPr>
        </p:nvSpPr>
        <p:spPr>
          <a:xfrm>
            <a:off x="571500" y="1621650"/>
            <a:ext cx="2550300" cy="4224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pic>
        <p:nvPicPr>
          <p:cNvPr descr="pasted-image.pdf" id="174" name="Google Shape;174;p13"/>
          <p:cNvPicPr preferRelativeResize="0"/>
          <p:nvPr/>
        </p:nvPicPr>
        <p:blipFill rotWithShape="1">
          <a:blip r:embed="rId2">
            <a:alphaModFix/>
          </a:blip>
          <a:srcRect b="0" l="0" r="0" t="0"/>
          <a:stretch/>
        </p:blipFill>
        <p:spPr>
          <a:xfrm>
            <a:off x="11030573" y="565460"/>
            <a:ext cx="635734" cy="445095"/>
          </a:xfrm>
          <a:prstGeom prst="rect">
            <a:avLst/>
          </a:prstGeom>
          <a:noFill/>
          <a:ln>
            <a:noFill/>
          </a:ln>
        </p:spPr>
      </p:pic>
      <p:sp>
        <p:nvSpPr>
          <p:cNvPr id="175" name="Google Shape;175;p13"/>
          <p:cNvSpPr/>
          <p:nvPr/>
        </p:nvSpPr>
        <p:spPr>
          <a:xfrm>
            <a:off x="10868500" y="472925"/>
            <a:ext cx="830400" cy="583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6" name="Google Shape;176;p13"/>
          <p:cNvGrpSpPr/>
          <p:nvPr/>
        </p:nvGrpSpPr>
        <p:grpSpPr>
          <a:xfrm>
            <a:off x="11367879" y="677358"/>
            <a:ext cx="298413" cy="208839"/>
            <a:chOff x="2722573" y="5978335"/>
            <a:chExt cx="635734" cy="445095"/>
          </a:xfrm>
        </p:grpSpPr>
        <p:pic>
          <p:nvPicPr>
            <p:cNvPr descr="pasted-image.pdf" id="177" name="Google Shape;177;p13"/>
            <p:cNvPicPr preferRelativeResize="0"/>
            <p:nvPr/>
          </p:nvPicPr>
          <p:blipFill rotWithShape="1">
            <a:blip r:embed="rId2">
              <a:alphaModFix/>
            </a:blip>
            <a:srcRect b="0" l="0" r="0" t="0"/>
            <a:stretch/>
          </p:blipFill>
          <p:spPr>
            <a:xfrm>
              <a:off x="2722573" y="5978335"/>
              <a:ext cx="635734" cy="445095"/>
            </a:xfrm>
            <a:prstGeom prst="rect">
              <a:avLst/>
            </a:prstGeom>
            <a:noFill/>
            <a:ln>
              <a:noFill/>
            </a:ln>
          </p:spPr>
        </p:pic>
        <p:sp>
          <p:nvSpPr>
            <p:cNvPr id="178" name="Google Shape;178;p13"/>
            <p:cNvSpPr/>
            <p:nvPr/>
          </p:nvSpPr>
          <p:spPr>
            <a:xfrm>
              <a:off x="2805650" y="6087700"/>
              <a:ext cx="498300" cy="155100"/>
            </a:xfrm>
            <a:prstGeom prst="rect">
              <a:avLst/>
            </a:prstGeom>
            <a:solidFill>
              <a:srgbClr val="0D9DD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179" name="Google Shape;179;p13"/>
          <p:cNvSpPr/>
          <p:nvPr/>
        </p:nvSpPr>
        <p:spPr>
          <a:xfrm>
            <a:off x="9983754" y="631787"/>
            <a:ext cx="1229700" cy="300300"/>
          </a:xfrm>
          <a:prstGeom prst="roundRect">
            <a:avLst>
              <a:gd fmla="val 50000" name="adj"/>
            </a:avLst>
          </a:prstGeom>
          <a:solidFill>
            <a:srgbClr val="EAF5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1000">
              <a:latin typeface="Salesforce Sans"/>
              <a:ea typeface="Salesforce Sans"/>
              <a:cs typeface="Salesforce Sans"/>
              <a:sym typeface="Salesforce Sans"/>
            </a:endParaRPr>
          </a:p>
        </p:txBody>
      </p:sp>
      <p:pic>
        <p:nvPicPr>
          <p:cNvPr id="180" name="Google Shape;180;p13"/>
          <p:cNvPicPr preferRelativeResize="0"/>
          <p:nvPr/>
        </p:nvPicPr>
        <p:blipFill>
          <a:blip r:embed="rId3">
            <a:alphaModFix/>
          </a:blip>
          <a:stretch>
            <a:fillRect/>
          </a:stretch>
        </p:blipFill>
        <p:spPr>
          <a:xfrm>
            <a:off x="10092199" y="677524"/>
            <a:ext cx="1001675" cy="208836"/>
          </a:xfrm>
          <a:prstGeom prst="rect">
            <a:avLst/>
          </a:prstGeom>
          <a:noFill/>
          <a:ln>
            <a:noFill/>
          </a:ln>
        </p:spPr>
      </p:pic>
      <p:sp>
        <p:nvSpPr>
          <p:cNvPr id="181" name="Google Shape;181;p13"/>
          <p:cNvSpPr txBox="1"/>
          <p:nvPr>
            <p:ph idx="2" type="body"/>
          </p:nvPr>
        </p:nvSpPr>
        <p:spPr>
          <a:xfrm>
            <a:off x="3408873" y="1621350"/>
            <a:ext cx="2550300" cy="4224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82" name="Google Shape;182;p13"/>
          <p:cNvSpPr txBox="1"/>
          <p:nvPr>
            <p:ph idx="3"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200"/>
              <a:buNone/>
              <a:defRPr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83" name="Google Shape;183;p13"/>
          <p:cNvSpPr txBox="1"/>
          <p:nvPr>
            <p:ph idx="4"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sp>
        <p:nvSpPr>
          <p:cNvPr id="184" name="Google Shape;184;p13"/>
          <p:cNvSpPr txBox="1"/>
          <p:nvPr>
            <p:ph idx="5" type="body"/>
          </p:nvPr>
        </p:nvSpPr>
        <p:spPr>
          <a:xfrm>
            <a:off x="6246252" y="1621075"/>
            <a:ext cx="2550300" cy="4224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85" name="Google Shape;185;p13"/>
          <p:cNvSpPr/>
          <p:nvPr/>
        </p:nvSpPr>
        <p:spPr>
          <a:xfrm>
            <a:off x="9943235" y="4056503"/>
            <a:ext cx="2245588" cy="2395662"/>
          </a:xfrm>
          <a:custGeom>
            <a:rect b="b" l="l" r="r" t="t"/>
            <a:pathLst>
              <a:path extrusionOk="0" h="69344" w="65000">
                <a:moveTo>
                  <a:pt x="34668" y="1"/>
                </a:moveTo>
                <a:cubicBezTo>
                  <a:pt x="29770" y="1"/>
                  <a:pt x="25105" y="1018"/>
                  <a:pt x="20885" y="2847"/>
                </a:cubicBezTo>
                <a:cubicBezTo>
                  <a:pt x="8592" y="8181"/>
                  <a:pt x="1" y="20421"/>
                  <a:pt x="1" y="34668"/>
                </a:cubicBezTo>
                <a:cubicBezTo>
                  <a:pt x="1" y="39815"/>
                  <a:pt x="1125" y="44695"/>
                  <a:pt x="3132" y="49084"/>
                </a:cubicBezTo>
                <a:cubicBezTo>
                  <a:pt x="6397" y="56221"/>
                  <a:pt x="12008" y="62046"/>
                  <a:pt x="18976" y="65597"/>
                </a:cubicBezTo>
                <a:cubicBezTo>
                  <a:pt x="19600" y="65909"/>
                  <a:pt x="20234" y="66212"/>
                  <a:pt x="20885" y="66489"/>
                </a:cubicBezTo>
                <a:cubicBezTo>
                  <a:pt x="25105" y="68327"/>
                  <a:pt x="29770" y="69344"/>
                  <a:pt x="34668" y="69344"/>
                </a:cubicBezTo>
                <a:cubicBezTo>
                  <a:pt x="35364" y="69344"/>
                  <a:pt x="36051" y="69317"/>
                  <a:pt x="36729" y="69281"/>
                </a:cubicBezTo>
                <a:cubicBezTo>
                  <a:pt x="37371" y="69246"/>
                  <a:pt x="38004" y="69183"/>
                  <a:pt x="38638" y="69112"/>
                </a:cubicBezTo>
                <a:cubicBezTo>
                  <a:pt x="44481" y="68452"/>
                  <a:pt x="49887" y="66328"/>
                  <a:pt x="54482" y="63126"/>
                </a:cubicBezTo>
                <a:cubicBezTo>
                  <a:pt x="58817" y="60102"/>
                  <a:pt x="62430" y="56114"/>
                  <a:pt x="64999" y="51475"/>
                </a:cubicBezTo>
                <a:lnTo>
                  <a:pt x="64999" y="17861"/>
                </a:lnTo>
                <a:cubicBezTo>
                  <a:pt x="59406" y="7771"/>
                  <a:pt x="48915" y="777"/>
                  <a:pt x="36729" y="63"/>
                </a:cubicBezTo>
                <a:cubicBezTo>
                  <a:pt x="36051" y="19"/>
                  <a:pt x="35364" y="1"/>
                  <a:pt x="34668" y="1"/>
                </a:cubicBezTo>
                <a:close/>
              </a:path>
            </a:pathLst>
          </a:custGeom>
          <a:solidFill>
            <a:srgbClr val="C4EB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86" name="Google Shape;186;p13"/>
          <p:cNvSpPr/>
          <p:nvPr/>
        </p:nvSpPr>
        <p:spPr>
          <a:xfrm>
            <a:off x="10051438" y="5294237"/>
            <a:ext cx="547371" cy="1028479"/>
          </a:xfrm>
          <a:custGeom>
            <a:rect b="b" l="l" r="r" t="t"/>
            <a:pathLst>
              <a:path extrusionOk="0" h="29770" w="15844">
                <a:moveTo>
                  <a:pt x="2204" y="1"/>
                </a:moveTo>
                <a:cubicBezTo>
                  <a:pt x="990" y="1"/>
                  <a:pt x="0" y="991"/>
                  <a:pt x="0" y="2204"/>
                </a:cubicBezTo>
                <a:lnTo>
                  <a:pt x="0" y="13257"/>
                </a:lnTo>
                <a:cubicBezTo>
                  <a:pt x="3265" y="20394"/>
                  <a:pt x="8876" y="26219"/>
                  <a:pt x="15844" y="29770"/>
                </a:cubicBezTo>
                <a:lnTo>
                  <a:pt x="15844" y="2204"/>
                </a:lnTo>
                <a:cubicBezTo>
                  <a:pt x="15844" y="991"/>
                  <a:pt x="14862" y="1"/>
                  <a:pt x="13640" y="1"/>
                </a:cubicBezTo>
                <a:close/>
              </a:path>
            </a:pathLst>
          </a:custGeom>
          <a:solidFill>
            <a:srgbClr val="FE9339">
              <a:alpha val="7486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87" name="Google Shape;187;p13"/>
          <p:cNvSpPr/>
          <p:nvPr/>
        </p:nvSpPr>
        <p:spPr>
          <a:xfrm>
            <a:off x="10664725" y="3965298"/>
            <a:ext cx="547405" cy="2486867"/>
          </a:xfrm>
          <a:custGeom>
            <a:rect b="b" l="l" r="r" t="t"/>
            <a:pathLst>
              <a:path extrusionOk="0" h="71984" w="15845">
                <a:moveTo>
                  <a:pt x="2204" y="0"/>
                </a:moveTo>
                <a:cubicBezTo>
                  <a:pt x="991" y="0"/>
                  <a:pt x="1" y="982"/>
                  <a:pt x="1" y="2204"/>
                </a:cubicBezTo>
                <a:lnTo>
                  <a:pt x="1" y="69129"/>
                </a:lnTo>
                <a:cubicBezTo>
                  <a:pt x="4221" y="70967"/>
                  <a:pt x="8886" y="71984"/>
                  <a:pt x="13784" y="71984"/>
                </a:cubicBezTo>
                <a:cubicBezTo>
                  <a:pt x="14480" y="71984"/>
                  <a:pt x="15167" y="71957"/>
                  <a:pt x="15845" y="71921"/>
                </a:cubicBezTo>
                <a:lnTo>
                  <a:pt x="15845" y="2204"/>
                </a:lnTo>
                <a:cubicBezTo>
                  <a:pt x="15845" y="982"/>
                  <a:pt x="14863" y="0"/>
                  <a:pt x="13641" y="0"/>
                </a:cubicBezTo>
                <a:close/>
              </a:path>
            </a:pathLst>
          </a:custGeom>
          <a:solidFill>
            <a:srgbClr val="FE93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88" name="Google Shape;188;p13"/>
          <p:cNvSpPr/>
          <p:nvPr/>
        </p:nvSpPr>
        <p:spPr>
          <a:xfrm>
            <a:off x="11278047" y="4415556"/>
            <a:ext cx="547405" cy="2028595"/>
          </a:xfrm>
          <a:custGeom>
            <a:rect b="b" l="l" r="r" t="t"/>
            <a:pathLst>
              <a:path extrusionOk="0" h="58719" w="15845">
                <a:moveTo>
                  <a:pt x="2204" y="1"/>
                </a:moveTo>
                <a:cubicBezTo>
                  <a:pt x="982" y="1"/>
                  <a:pt x="1" y="982"/>
                  <a:pt x="1" y="2204"/>
                </a:cubicBezTo>
                <a:lnTo>
                  <a:pt x="1" y="58719"/>
                </a:lnTo>
                <a:cubicBezTo>
                  <a:pt x="5844" y="58059"/>
                  <a:pt x="11250" y="55935"/>
                  <a:pt x="15845" y="52733"/>
                </a:cubicBezTo>
                <a:lnTo>
                  <a:pt x="15845" y="2204"/>
                </a:lnTo>
                <a:cubicBezTo>
                  <a:pt x="15845" y="982"/>
                  <a:pt x="14854" y="1"/>
                  <a:pt x="13641" y="1"/>
                </a:cubicBezTo>
                <a:close/>
              </a:path>
            </a:pathLst>
          </a:custGeom>
          <a:solidFill>
            <a:srgbClr val="FE9339">
              <a:alpha val="7486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descr="Google Shape;914;p64" id="189" name="Google Shape;189;p13"/>
          <p:cNvPicPr preferRelativeResize="0"/>
          <p:nvPr/>
        </p:nvPicPr>
        <p:blipFill rotWithShape="1">
          <a:blip r:embed="rId4">
            <a:alphaModFix/>
          </a:blip>
          <a:srcRect b="51761" l="-2300" r="78512" t="5591"/>
          <a:stretch/>
        </p:blipFill>
        <p:spPr>
          <a:xfrm>
            <a:off x="11237575" y="3836926"/>
            <a:ext cx="503051" cy="463799"/>
          </a:xfrm>
          <a:prstGeom prst="rect">
            <a:avLst/>
          </a:prstGeom>
          <a:noFill/>
          <a:ln>
            <a:noFill/>
          </a:ln>
        </p:spPr>
      </p:pic>
      <p:pic>
        <p:nvPicPr>
          <p:cNvPr descr="Green Trees.png" id="190" name="Google Shape;190;p13"/>
          <p:cNvPicPr preferRelativeResize="0"/>
          <p:nvPr/>
        </p:nvPicPr>
        <p:blipFill rotWithShape="1">
          <a:blip r:embed="rId5">
            <a:alphaModFix/>
          </a:blip>
          <a:srcRect b="467" l="42848" r="34795" t="0"/>
          <a:stretch/>
        </p:blipFill>
        <p:spPr>
          <a:xfrm>
            <a:off x="11826126" y="4816550"/>
            <a:ext cx="362701" cy="1702949"/>
          </a:xfrm>
          <a:prstGeom prst="rect">
            <a:avLst/>
          </a:prstGeom>
          <a:noFill/>
          <a:ln>
            <a:noFill/>
          </a:ln>
        </p:spPr>
      </p:pic>
      <p:pic>
        <p:nvPicPr>
          <p:cNvPr id="191" name="Google Shape;191;p13"/>
          <p:cNvPicPr preferRelativeResize="0"/>
          <p:nvPr/>
        </p:nvPicPr>
        <p:blipFill rotWithShape="1">
          <a:blip r:embed="rId6">
            <a:alphaModFix/>
          </a:blip>
          <a:srcRect b="8742" l="0" r="40259" t="0"/>
          <a:stretch/>
        </p:blipFill>
        <p:spPr>
          <a:xfrm rot="-59">
            <a:off x="11277725" y="5799532"/>
            <a:ext cx="911101" cy="719960"/>
          </a:xfrm>
          <a:prstGeom prst="rect">
            <a:avLst/>
          </a:prstGeom>
          <a:noFill/>
          <a:ln>
            <a:noFill/>
          </a:ln>
        </p:spPr>
      </p:pic>
      <p:pic>
        <p:nvPicPr>
          <p:cNvPr id="192" name="Google Shape;192;p13"/>
          <p:cNvPicPr preferRelativeResize="0"/>
          <p:nvPr/>
        </p:nvPicPr>
        <p:blipFill rotWithShape="1">
          <a:blip r:embed="rId7">
            <a:alphaModFix/>
          </a:blip>
          <a:srcRect b="5942" l="5056" r="28674" t="-9655"/>
          <a:stretch/>
        </p:blipFill>
        <p:spPr>
          <a:xfrm>
            <a:off x="10690950" y="5760325"/>
            <a:ext cx="1497875" cy="7591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1 - Graphic Footer - A">
  <p:cSld name="Graphic Footer - A">
    <p:spTree>
      <p:nvGrpSpPr>
        <p:cNvPr id="193" name="Shape 193"/>
        <p:cNvGrpSpPr/>
        <p:nvPr/>
      </p:nvGrpSpPr>
      <p:grpSpPr>
        <a:xfrm>
          <a:off x="0" y="0"/>
          <a:ext cx="0" cy="0"/>
          <a:chOff x="0" y="0"/>
          <a:chExt cx="0" cy="0"/>
        </a:xfrm>
      </p:grpSpPr>
      <p:sp>
        <p:nvSpPr>
          <p:cNvPr id="194" name="Google Shape;194;p14"/>
          <p:cNvSpPr/>
          <p:nvPr/>
        </p:nvSpPr>
        <p:spPr>
          <a:xfrm>
            <a:off x="-198" y="6207323"/>
            <a:ext cx="12189366" cy="650700"/>
          </a:xfrm>
          <a:custGeom>
            <a:rect b="b" l="l" r="r" t="t"/>
            <a:pathLst>
              <a:path extrusionOk="0" h="21600" w="2160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8CCFFE"/>
          </a:solid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rgbClr val="FEFEFD"/>
              </a:buClr>
              <a:buSzPts val="1700"/>
              <a:buFont typeface="Helvetica Neue"/>
              <a:buNone/>
            </a:pPr>
            <a:r>
              <a:t/>
            </a:r>
            <a:endParaRPr b="1" i="0" sz="1700" u="none" cap="none" strike="noStrike">
              <a:solidFill>
                <a:srgbClr val="FEFEFD"/>
              </a:solidFill>
              <a:latin typeface="Helvetica Neue"/>
              <a:ea typeface="Helvetica Neue"/>
              <a:cs typeface="Helvetica Neue"/>
              <a:sym typeface="Helvetica Neue"/>
            </a:endParaRPr>
          </a:p>
        </p:txBody>
      </p:sp>
      <p:sp>
        <p:nvSpPr>
          <p:cNvPr id="195" name="Google Shape;195;p14"/>
          <p:cNvSpPr/>
          <p:nvPr/>
        </p:nvSpPr>
        <p:spPr>
          <a:xfrm>
            <a:off x="11135047" y="5520754"/>
            <a:ext cx="943500" cy="943800"/>
          </a:xfrm>
          <a:prstGeom prst="ellipse">
            <a:avLst/>
          </a:prstGeom>
          <a:solidFill>
            <a:srgbClr val="70BF75"/>
          </a:solid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rgbClr val="003366"/>
              </a:buClr>
              <a:buSzPts val="1700"/>
              <a:buFont typeface="Helvetica Neue"/>
              <a:buNone/>
            </a:pPr>
            <a:r>
              <a:t/>
            </a:r>
            <a:endParaRPr b="1" i="0" sz="1700" u="none" cap="none" strike="noStrike">
              <a:solidFill>
                <a:srgbClr val="003366"/>
              </a:solidFill>
              <a:latin typeface="Helvetica Neue"/>
              <a:ea typeface="Helvetica Neue"/>
              <a:cs typeface="Helvetica Neue"/>
              <a:sym typeface="Helvetica Neue"/>
            </a:endParaRPr>
          </a:p>
        </p:txBody>
      </p:sp>
      <p:sp>
        <p:nvSpPr>
          <p:cNvPr id="196" name="Google Shape;196;p14"/>
          <p:cNvSpPr/>
          <p:nvPr/>
        </p:nvSpPr>
        <p:spPr>
          <a:xfrm>
            <a:off x="11074110" y="5358684"/>
            <a:ext cx="126000" cy="126300"/>
          </a:xfrm>
          <a:prstGeom prst="ellipse">
            <a:avLst/>
          </a:prstGeom>
          <a:solidFill>
            <a:srgbClr val="70BF75">
              <a:alpha val="79610"/>
            </a:srgbClr>
          </a:solidFill>
          <a:ln>
            <a:noFill/>
          </a:ln>
        </p:spPr>
        <p:txBody>
          <a:bodyPr anchorCtr="0" anchor="ctr" bIns="38100" lIns="38100" spcFirstLastPara="1" rIns="38100" wrap="square" tIns="38100">
            <a:noAutofit/>
          </a:bodyPr>
          <a:lstStyle/>
          <a:p>
            <a:pPr indent="0" lvl="0" marL="0" marR="0" rtl="0" algn="ctr">
              <a:lnSpc>
                <a:spcPct val="90000"/>
              </a:lnSpc>
              <a:spcBef>
                <a:spcPts val="0"/>
              </a:spcBef>
              <a:spcAft>
                <a:spcPts val="0"/>
              </a:spcAft>
              <a:buClr>
                <a:srgbClr val="003366"/>
              </a:buClr>
              <a:buSzPts val="1700"/>
              <a:buFont typeface="Helvetica Neue"/>
              <a:buNone/>
            </a:pPr>
            <a:r>
              <a:t/>
            </a:r>
            <a:endParaRPr b="1" i="0" sz="1700" u="none" cap="none" strike="noStrike">
              <a:solidFill>
                <a:srgbClr val="003366"/>
              </a:solidFill>
              <a:latin typeface="Helvetica Neue"/>
              <a:ea typeface="Helvetica Neue"/>
              <a:cs typeface="Helvetica Neue"/>
              <a:sym typeface="Helvetica Neue"/>
            </a:endParaRPr>
          </a:p>
        </p:txBody>
      </p:sp>
      <p:sp>
        <p:nvSpPr>
          <p:cNvPr id="197" name="Google Shape;197;p14"/>
          <p:cNvSpPr txBox="1"/>
          <p:nvPr>
            <p:ph type="title"/>
          </p:nvPr>
        </p:nvSpPr>
        <p:spPr>
          <a:xfrm>
            <a:off x="571500" y="63504"/>
            <a:ext cx="102870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8" name="Google Shape;198;p14"/>
          <p:cNvSpPr txBox="1"/>
          <p:nvPr>
            <p:ph idx="1" type="body"/>
          </p:nvPr>
        </p:nvSpPr>
        <p:spPr>
          <a:xfrm>
            <a:off x="571500" y="1621640"/>
            <a:ext cx="11046000" cy="422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99" name="Google Shape;199;p14"/>
          <p:cNvSpPr txBox="1"/>
          <p:nvPr>
            <p:ph idx="2"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200"/>
              <a:buNone/>
              <a:defRPr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pic>
        <p:nvPicPr>
          <p:cNvPr descr="pasted-image.pdf" id="200" name="Google Shape;200;p14"/>
          <p:cNvPicPr preferRelativeResize="0"/>
          <p:nvPr/>
        </p:nvPicPr>
        <p:blipFill rotWithShape="1">
          <a:blip r:embed="rId2">
            <a:alphaModFix/>
          </a:blip>
          <a:srcRect b="0" l="0" r="0" t="0"/>
          <a:stretch/>
        </p:blipFill>
        <p:spPr>
          <a:xfrm>
            <a:off x="11030573" y="565460"/>
            <a:ext cx="635734" cy="445095"/>
          </a:xfrm>
          <a:prstGeom prst="rect">
            <a:avLst/>
          </a:prstGeom>
          <a:noFill/>
          <a:ln>
            <a:noFill/>
          </a:ln>
        </p:spPr>
      </p:pic>
      <p:pic>
        <p:nvPicPr>
          <p:cNvPr descr="Footer 1.png" id="201" name="Google Shape;201;p14"/>
          <p:cNvPicPr preferRelativeResize="0"/>
          <p:nvPr/>
        </p:nvPicPr>
        <p:blipFill rotWithShape="1">
          <a:blip r:embed="rId3">
            <a:alphaModFix/>
          </a:blip>
          <a:srcRect b="0" l="0" r="10793" t="0"/>
          <a:stretch/>
        </p:blipFill>
        <p:spPr>
          <a:xfrm>
            <a:off x="10122051" y="5200749"/>
            <a:ext cx="2066774" cy="1657251"/>
          </a:xfrm>
          <a:prstGeom prst="rect">
            <a:avLst/>
          </a:prstGeom>
          <a:noFill/>
          <a:ln>
            <a:noFill/>
          </a:ln>
        </p:spPr>
      </p:pic>
      <p:pic>
        <p:nvPicPr>
          <p:cNvPr descr="Google Shape;978;p66" id="202" name="Google Shape;202;p14"/>
          <p:cNvPicPr preferRelativeResize="0"/>
          <p:nvPr/>
        </p:nvPicPr>
        <p:blipFill rotWithShape="1">
          <a:blip r:embed="rId4">
            <a:alphaModFix/>
          </a:blip>
          <a:srcRect b="0" l="0" r="0" t="0"/>
          <a:stretch/>
        </p:blipFill>
        <p:spPr>
          <a:xfrm>
            <a:off x="10940980" y="6235717"/>
            <a:ext cx="843212" cy="414983"/>
          </a:xfrm>
          <a:prstGeom prst="rect">
            <a:avLst/>
          </a:prstGeom>
          <a:noFill/>
          <a:ln>
            <a:noFill/>
          </a:ln>
        </p:spPr>
      </p:pic>
      <p:sp>
        <p:nvSpPr>
          <p:cNvPr id="203" name="Google Shape;203;p14"/>
          <p:cNvSpPr txBox="1"/>
          <p:nvPr>
            <p:ph idx="3"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1 - Split Content - 1/2 Blue">
  <p:cSld name="Split Content - 1/2 Blue">
    <p:spTree>
      <p:nvGrpSpPr>
        <p:cNvPr id="204" name="Shape 204"/>
        <p:cNvGrpSpPr/>
        <p:nvPr/>
      </p:nvGrpSpPr>
      <p:grpSpPr>
        <a:xfrm>
          <a:off x="0" y="0"/>
          <a:ext cx="0" cy="0"/>
          <a:chOff x="0" y="0"/>
          <a:chExt cx="0" cy="0"/>
        </a:xfrm>
      </p:grpSpPr>
      <p:sp>
        <p:nvSpPr>
          <p:cNvPr id="205" name="Google Shape;205;p15"/>
          <p:cNvSpPr/>
          <p:nvPr/>
        </p:nvSpPr>
        <p:spPr>
          <a:xfrm flipH="1">
            <a:off x="4237975" y="-4811"/>
            <a:ext cx="5963646" cy="6861942"/>
          </a:xfrm>
          <a:custGeom>
            <a:rect b="b" l="l" r="r" t="t"/>
            <a:pathLst>
              <a:path extrusionOk="0" h="21600" w="21599">
                <a:moveTo>
                  <a:pt x="0" y="0"/>
                </a:moveTo>
                <a:lnTo>
                  <a:pt x="0" y="21582"/>
                </a:lnTo>
                <a:lnTo>
                  <a:pt x="18818" y="21600"/>
                </a:lnTo>
                <a:cubicBezTo>
                  <a:pt x="20673" y="18194"/>
                  <a:pt x="21600" y="14501"/>
                  <a:pt x="21599" y="10809"/>
                </a:cubicBezTo>
                <a:cubicBezTo>
                  <a:pt x="21598" y="7116"/>
                  <a:pt x="20669" y="3424"/>
                  <a:pt x="18814" y="18"/>
                </a:cubicBezTo>
                <a:lnTo>
                  <a:pt x="0" y="0"/>
                </a:lnTo>
                <a:close/>
              </a:path>
            </a:pathLst>
          </a:custGeom>
          <a:solidFill>
            <a:srgbClr val="EEF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a:p>
        </p:txBody>
      </p:sp>
      <p:sp>
        <p:nvSpPr>
          <p:cNvPr id="206" name="Google Shape;206;p15"/>
          <p:cNvSpPr/>
          <p:nvPr/>
        </p:nvSpPr>
        <p:spPr>
          <a:xfrm flipH="1">
            <a:off x="6225175" y="-4811"/>
            <a:ext cx="5963646" cy="6861942"/>
          </a:xfrm>
          <a:custGeom>
            <a:rect b="b" l="l" r="r" t="t"/>
            <a:pathLst>
              <a:path extrusionOk="0" h="21600" w="21599">
                <a:moveTo>
                  <a:pt x="0" y="0"/>
                </a:moveTo>
                <a:lnTo>
                  <a:pt x="0" y="21582"/>
                </a:lnTo>
                <a:lnTo>
                  <a:pt x="18818" y="21600"/>
                </a:lnTo>
                <a:cubicBezTo>
                  <a:pt x="20673" y="18194"/>
                  <a:pt x="21600" y="14501"/>
                  <a:pt x="21599" y="10809"/>
                </a:cubicBezTo>
                <a:cubicBezTo>
                  <a:pt x="21598" y="7116"/>
                  <a:pt x="20669" y="3424"/>
                  <a:pt x="18814" y="18"/>
                </a:cubicBezTo>
                <a:lnTo>
                  <a:pt x="0" y="0"/>
                </a:lnTo>
                <a:close/>
              </a:path>
            </a:pathLst>
          </a:custGeom>
          <a:solidFill>
            <a:srgbClr val="EEF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a:p>
        </p:txBody>
      </p:sp>
      <p:sp>
        <p:nvSpPr>
          <p:cNvPr id="207" name="Google Shape;207;p15"/>
          <p:cNvSpPr txBox="1"/>
          <p:nvPr>
            <p:ph type="title"/>
          </p:nvPr>
        </p:nvSpPr>
        <p:spPr>
          <a:xfrm>
            <a:off x="571500" y="2162875"/>
            <a:ext cx="3462300" cy="16323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8" name="Google Shape;208;p15"/>
          <p:cNvSpPr txBox="1"/>
          <p:nvPr>
            <p:ph idx="1" type="body"/>
          </p:nvPr>
        </p:nvSpPr>
        <p:spPr>
          <a:xfrm>
            <a:off x="6357556" y="2563366"/>
            <a:ext cx="5115000" cy="1731300"/>
          </a:xfrm>
          <a:prstGeom prst="rect">
            <a:avLst/>
          </a:prstGeom>
          <a:noFill/>
          <a:ln>
            <a:noFill/>
          </a:ln>
        </p:spPr>
        <p:txBody>
          <a:bodyPr anchorCtr="0" anchor="ctr" bIns="0" lIns="0" spcFirstLastPara="1" rIns="0" wrap="square" tIns="0">
            <a:noAutofit/>
          </a:bodyPr>
          <a:lstStyle>
            <a:lvl1pPr indent="-228600" lvl="0" marL="457200" rtl="0" algn="l">
              <a:lnSpc>
                <a:spcPct val="100000"/>
              </a:lnSpc>
              <a:spcBef>
                <a:spcPts val="1100"/>
              </a:spcBef>
              <a:spcAft>
                <a:spcPts val="0"/>
              </a:spcAft>
              <a:buSzPts val="2000"/>
              <a:buNone/>
              <a:defRPr b="0">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209" name="Google Shape;209;p15"/>
          <p:cNvSpPr txBox="1"/>
          <p:nvPr>
            <p:ph idx="2" type="body"/>
          </p:nvPr>
        </p:nvSpPr>
        <p:spPr>
          <a:xfrm>
            <a:off x="571501" y="3827221"/>
            <a:ext cx="3713400" cy="677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accent1"/>
              </a:buClr>
              <a:buSzPts val="2200"/>
              <a:buNone/>
              <a:defRPr b="0"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Clr>
                <a:schemeClr val="accent1"/>
              </a:buClr>
              <a:buSzPts val="1800"/>
              <a:buChar char="•"/>
              <a:defRPr>
                <a:solidFill>
                  <a:schemeClr val="accent1"/>
                </a:solidFill>
              </a:defRPr>
            </a:lvl2pPr>
            <a:lvl3pPr indent="-342900" lvl="2" marL="1371600" rtl="0" algn="l">
              <a:spcBef>
                <a:spcPts val="600"/>
              </a:spcBef>
              <a:spcAft>
                <a:spcPts val="0"/>
              </a:spcAft>
              <a:buClr>
                <a:schemeClr val="accent1"/>
              </a:buClr>
              <a:buSzPts val="1800"/>
              <a:buChar char="•"/>
              <a:defRPr>
                <a:solidFill>
                  <a:schemeClr val="accent1"/>
                </a:solidFill>
              </a:defRPr>
            </a:lvl3pPr>
            <a:lvl4pPr indent="-342900" lvl="3" marL="1828800" rtl="0" algn="l">
              <a:spcBef>
                <a:spcPts val="600"/>
              </a:spcBef>
              <a:spcAft>
                <a:spcPts val="0"/>
              </a:spcAft>
              <a:buClr>
                <a:schemeClr val="accent1"/>
              </a:buClr>
              <a:buSzPts val="1800"/>
              <a:buChar char="•"/>
              <a:defRPr>
                <a:solidFill>
                  <a:schemeClr val="accent1"/>
                </a:solidFill>
              </a:defRPr>
            </a:lvl4pPr>
            <a:lvl5pPr indent="-228600" lvl="4" marL="2286000" rtl="0" algn="l">
              <a:spcBef>
                <a:spcPts val="600"/>
              </a:spcBef>
              <a:spcAft>
                <a:spcPts val="0"/>
              </a:spcAft>
              <a:buClr>
                <a:schemeClr val="accent1"/>
              </a:buClr>
              <a:buSzPts val="1400"/>
              <a:buNone/>
              <a:defRPr>
                <a:solidFill>
                  <a:schemeClr val="accent1"/>
                </a:solidFill>
              </a:defRPr>
            </a:lvl5pPr>
            <a:lvl6pPr indent="-342900" lvl="5" marL="2743200" rtl="0" algn="l">
              <a:spcBef>
                <a:spcPts val="600"/>
              </a:spcBef>
              <a:spcAft>
                <a:spcPts val="0"/>
              </a:spcAft>
              <a:buClr>
                <a:schemeClr val="accent1"/>
              </a:buClr>
              <a:buSzPts val="1800"/>
              <a:buChar char="•"/>
              <a:defRPr>
                <a:solidFill>
                  <a:schemeClr val="accent1"/>
                </a:solidFill>
              </a:defRPr>
            </a:lvl6pPr>
            <a:lvl7pPr indent="-342900" lvl="6" marL="3200400" rtl="0" algn="l">
              <a:spcBef>
                <a:spcPts val="360"/>
              </a:spcBef>
              <a:spcAft>
                <a:spcPts val="0"/>
              </a:spcAft>
              <a:buClr>
                <a:schemeClr val="accent1"/>
              </a:buClr>
              <a:buSzPts val="1800"/>
              <a:buChar char="•"/>
              <a:defRPr>
                <a:solidFill>
                  <a:schemeClr val="accent1"/>
                </a:solidFill>
              </a:defRPr>
            </a:lvl7pPr>
            <a:lvl8pPr indent="-342900" lvl="7" marL="3657600" rtl="0" algn="l">
              <a:spcBef>
                <a:spcPts val="360"/>
              </a:spcBef>
              <a:spcAft>
                <a:spcPts val="0"/>
              </a:spcAft>
              <a:buClr>
                <a:schemeClr val="accent1"/>
              </a:buClr>
              <a:buSzPts val="1800"/>
              <a:buChar char="•"/>
              <a:defRPr>
                <a:solidFill>
                  <a:schemeClr val="accent1"/>
                </a:solidFill>
              </a:defRPr>
            </a:lvl8pPr>
            <a:lvl9pPr indent="-342900" lvl="8" marL="4114800" rtl="0" algn="l">
              <a:spcBef>
                <a:spcPts val="360"/>
              </a:spcBef>
              <a:spcAft>
                <a:spcPts val="0"/>
              </a:spcAft>
              <a:buClr>
                <a:schemeClr val="accent1"/>
              </a:buClr>
              <a:buSzPts val="1800"/>
              <a:buChar char="•"/>
              <a:defRPr>
                <a:solidFill>
                  <a:schemeClr val="accent1"/>
                </a:solidFill>
              </a:defRPr>
            </a:lvl9pPr>
          </a:lstStyle>
          <a:p/>
        </p:txBody>
      </p:sp>
      <p:sp>
        <p:nvSpPr>
          <p:cNvPr id="210" name="Google Shape;210;p15"/>
          <p:cNvSpPr txBox="1"/>
          <p:nvPr>
            <p:ph idx="3" type="subTitle"/>
          </p:nvPr>
        </p:nvSpPr>
        <p:spPr>
          <a:xfrm>
            <a:off x="576075" y="6558850"/>
            <a:ext cx="40680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pic>
        <p:nvPicPr>
          <p:cNvPr id="211" name="Google Shape;211;p15"/>
          <p:cNvPicPr preferRelativeResize="0"/>
          <p:nvPr/>
        </p:nvPicPr>
        <p:blipFill rotWithShape="1">
          <a:blip r:embed="rId2">
            <a:alphaModFix/>
          </a:blip>
          <a:srcRect b="35004" l="0" r="49382" t="-14451"/>
          <a:stretch/>
        </p:blipFill>
        <p:spPr>
          <a:xfrm>
            <a:off x="10468305" y="4033200"/>
            <a:ext cx="1733849" cy="2848126"/>
          </a:xfrm>
          <a:prstGeom prst="rect">
            <a:avLst/>
          </a:prstGeom>
          <a:noFill/>
          <a:ln>
            <a:noFill/>
          </a:ln>
        </p:spPr>
      </p:pic>
      <p:sp>
        <p:nvSpPr>
          <p:cNvPr id="212" name="Google Shape;212;p15"/>
          <p:cNvSpPr/>
          <p:nvPr/>
        </p:nvSpPr>
        <p:spPr>
          <a:xfrm>
            <a:off x="9983754" y="631787"/>
            <a:ext cx="1229700" cy="3003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1000">
              <a:latin typeface="Salesforce Sans"/>
              <a:ea typeface="Salesforce Sans"/>
              <a:cs typeface="Salesforce Sans"/>
              <a:sym typeface="Salesforce Sans"/>
            </a:endParaRPr>
          </a:p>
        </p:txBody>
      </p:sp>
      <p:grpSp>
        <p:nvGrpSpPr>
          <p:cNvPr id="213" name="Google Shape;213;p15"/>
          <p:cNvGrpSpPr/>
          <p:nvPr/>
        </p:nvGrpSpPr>
        <p:grpSpPr>
          <a:xfrm>
            <a:off x="9389589" y="5203454"/>
            <a:ext cx="2106731" cy="1678029"/>
            <a:chOff x="5533575" y="4051441"/>
            <a:chExt cx="2645983" cy="2107547"/>
          </a:xfrm>
        </p:grpSpPr>
        <p:sp>
          <p:nvSpPr>
            <p:cNvPr id="214" name="Google Shape;214;p15"/>
            <p:cNvSpPr/>
            <p:nvPr/>
          </p:nvSpPr>
          <p:spPr>
            <a:xfrm>
              <a:off x="5533575" y="4051441"/>
              <a:ext cx="2645983" cy="1709525"/>
            </a:xfrm>
            <a:custGeom>
              <a:rect b="b" l="l" r="r" t="t"/>
              <a:pathLst>
                <a:path extrusionOk="0" h="162194" w="251042">
                  <a:moveTo>
                    <a:pt x="245569" y="0"/>
                  </a:moveTo>
                  <a:cubicBezTo>
                    <a:pt x="244150" y="0"/>
                    <a:pt x="242706" y="557"/>
                    <a:pt x="241582" y="1802"/>
                  </a:cubicBezTo>
                  <a:lnTo>
                    <a:pt x="201981" y="45513"/>
                  </a:lnTo>
                  <a:cubicBezTo>
                    <a:pt x="197753" y="50197"/>
                    <a:pt x="191866" y="52668"/>
                    <a:pt x="185884" y="52668"/>
                  </a:cubicBezTo>
                  <a:cubicBezTo>
                    <a:pt x="182451" y="52668"/>
                    <a:pt x="178987" y="51854"/>
                    <a:pt x="175788" y="50177"/>
                  </a:cubicBezTo>
                  <a:lnTo>
                    <a:pt x="140787" y="31845"/>
                  </a:lnTo>
                  <a:cubicBezTo>
                    <a:pt x="137594" y="30166"/>
                    <a:pt x="134131" y="29354"/>
                    <a:pt x="130697" y="29354"/>
                  </a:cubicBezTo>
                  <a:cubicBezTo>
                    <a:pt x="124588" y="29354"/>
                    <a:pt x="118571" y="31926"/>
                    <a:pt x="114332" y="36770"/>
                  </a:cubicBezTo>
                  <a:lnTo>
                    <a:pt x="70948" y="86287"/>
                  </a:lnTo>
                  <a:cubicBezTo>
                    <a:pt x="66719" y="91108"/>
                    <a:pt x="60710" y="93706"/>
                    <a:pt x="54580" y="93706"/>
                  </a:cubicBezTo>
                  <a:cubicBezTo>
                    <a:pt x="51584" y="93706"/>
                    <a:pt x="48560" y="93085"/>
                    <a:pt x="45700" y="91800"/>
                  </a:cubicBezTo>
                  <a:lnTo>
                    <a:pt x="7666" y="74740"/>
                  </a:lnTo>
                  <a:cubicBezTo>
                    <a:pt x="6928" y="74405"/>
                    <a:pt x="6170" y="74250"/>
                    <a:pt x="5431" y="74250"/>
                  </a:cubicBezTo>
                  <a:cubicBezTo>
                    <a:pt x="2574" y="74250"/>
                    <a:pt x="0" y="76562"/>
                    <a:pt x="0" y="79698"/>
                  </a:cubicBezTo>
                  <a:lnTo>
                    <a:pt x="0" y="154039"/>
                  </a:lnTo>
                  <a:cubicBezTo>
                    <a:pt x="0" y="158540"/>
                    <a:pt x="3653" y="162194"/>
                    <a:pt x="8155" y="162194"/>
                  </a:cubicBezTo>
                  <a:lnTo>
                    <a:pt x="242887" y="162194"/>
                  </a:lnTo>
                  <a:cubicBezTo>
                    <a:pt x="247388" y="162194"/>
                    <a:pt x="251042" y="158540"/>
                    <a:pt x="251042" y="154039"/>
                  </a:cubicBezTo>
                  <a:lnTo>
                    <a:pt x="251042" y="5423"/>
                  </a:lnTo>
                  <a:cubicBezTo>
                    <a:pt x="251042" y="2139"/>
                    <a:pt x="248352" y="0"/>
                    <a:pt x="245569" y="0"/>
                  </a:cubicBezTo>
                  <a:close/>
                </a:path>
              </a:pathLst>
            </a:custGeom>
            <a:solidFill>
              <a:srgbClr val="AD7BEE">
                <a:alpha val="346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15" name="Google Shape;215;p15"/>
            <p:cNvSpPr/>
            <p:nvPr/>
          </p:nvSpPr>
          <p:spPr>
            <a:xfrm>
              <a:off x="5533575" y="4650493"/>
              <a:ext cx="2645983" cy="1508495"/>
            </a:xfrm>
            <a:custGeom>
              <a:rect b="b" l="l" r="r" t="t"/>
              <a:pathLst>
                <a:path extrusionOk="0" h="143121" w="251042">
                  <a:moveTo>
                    <a:pt x="245623" y="0"/>
                  </a:moveTo>
                  <a:cubicBezTo>
                    <a:pt x="244721" y="0"/>
                    <a:pt x="243794" y="230"/>
                    <a:pt x="242919" y="735"/>
                  </a:cubicBezTo>
                  <a:lnTo>
                    <a:pt x="191543" y="30028"/>
                  </a:lnTo>
                  <a:cubicBezTo>
                    <a:pt x="188229" y="31918"/>
                    <a:pt x="184504" y="32904"/>
                    <a:pt x="180726" y="32904"/>
                  </a:cubicBezTo>
                  <a:cubicBezTo>
                    <a:pt x="179745" y="32904"/>
                    <a:pt x="178760" y="32837"/>
                    <a:pt x="177778" y="32702"/>
                  </a:cubicBezTo>
                  <a:lnTo>
                    <a:pt x="125423" y="25493"/>
                  </a:lnTo>
                  <a:cubicBezTo>
                    <a:pt x="124414" y="25350"/>
                    <a:pt x="123403" y="25279"/>
                    <a:pt x="122397" y="25279"/>
                  </a:cubicBezTo>
                  <a:cubicBezTo>
                    <a:pt x="117452" y="25279"/>
                    <a:pt x="112630" y="26987"/>
                    <a:pt x="108754" y="30158"/>
                  </a:cubicBezTo>
                  <a:lnTo>
                    <a:pt x="69154" y="62321"/>
                  </a:lnTo>
                  <a:cubicBezTo>
                    <a:pt x="65223" y="65508"/>
                    <a:pt x="60363" y="67202"/>
                    <a:pt x="55426" y="67202"/>
                  </a:cubicBezTo>
                  <a:cubicBezTo>
                    <a:pt x="53439" y="67202"/>
                    <a:pt x="51440" y="66928"/>
                    <a:pt x="49484" y="66366"/>
                  </a:cubicBezTo>
                  <a:lnTo>
                    <a:pt x="6915" y="54264"/>
                  </a:lnTo>
                  <a:cubicBezTo>
                    <a:pt x="6418" y="54123"/>
                    <a:pt x="5920" y="54057"/>
                    <a:pt x="5433" y="54057"/>
                  </a:cubicBezTo>
                  <a:cubicBezTo>
                    <a:pt x="2534" y="54057"/>
                    <a:pt x="0" y="56411"/>
                    <a:pt x="0" y="59483"/>
                  </a:cubicBezTo>
                  <a:lnTo>
                    <a:pt x="0" y="134966"/>
                  </a:lnTo>
                  <a:cubicBezTo>
                    <a:pt x="0" y="139467"/>
                    <a:pt x="3653" y="143121"/>
                    <a:pt x="8155" y="143121"/>
                  </a:cubicBezTo>
                  <a:lnTo>
                    <a:pt x="242887" y="143121"/>
                  </a:lnTo>
                  <a:cubicBezTo>
                    <a:pt x="247388" y="143121"/>
                    <a:pt x="251042" y="139467"/>
                    <a:pt x="251042" y="134966"/>
                  </a:cubicBezTo>
                  <a:lnTo>
                    <a:pt x="251042" y="5432"/>
                  </a:lnTo>
                  <a:cubicBezTo>
                    <a:pt x="251042" y="2266"/>
                    <a:pt x="248453" y="0"/>
                    <a:pt x="245623" y="0"/>
                  </a:cubicBezTo>
                  <a:close/>
                </a:path>
              </a:pathLst>
            </a:custGeom>
            <a:solidFill>
              <a:srgbClr val="AD7B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6" name="Google Shape;216;p15"/>
          <p:cNvGrpSpPr/>
          <p:nvPr/>
        </p:nvGrpSpPr>
        <p:grpSpPr>
          <a:xfrm>
            <a:off x="11367879" y="677358"/>
            <a:ext cx="298413" cy="208839"/>
            <a:chOff x="2722573" y="5978335"/>
            <a:chExt cx="635734" cy="445095"/>
          </a:xfrm>
        </p:grpSpPr>
        <p:pic>
          <p:nvPicPr>
            <p:cNvPr descr="pasted-image.pdf" id="217" name="Google Shape;217;p15"/>
            <p:cNvPicPr preferRelativeResize="0"/>
            <p:nvPr/>
          </p:nvPicPr>
          <p:blipFill rotWithShape="1">
            <a:blip r:embed="rId3">
              <a:alphaModFix/>
            </a:blip>
            <a:srcRect b="0" l="0" r="0" t="0"/>
            <a:stretch/>
          </p:blipFill>
          <p:spPr>
            <a:xfrm>
              <a:off x="2722573" y="5978335"/>
              <a:ext cx="635734" cy="445095"/>
            </a:xfrm>
            <a:prstGeom prst="rect">
              <a:avLst/>
            </a:prstGeom>
            <a:noFill/>
            <a:ln>
              <a:noFill/>
            </a:ln>
          </p:spPr>
        </p:pic>
        <p:sp>
          <p:nvSpPr>
            <p:cNvPr id="218" name="Google Shape;218;p15"/>
            <p:cNvSpPr/>
            <p:nvPr/>
          </p:nvSpPr>
          <p:spPr>
            <a:xfrm>
              <a:off x="2805650" y="6087700"/>
              <a:ext cx="498300" cy="155100"/>
            </a:xfrm>
            <a:prstGeom prst="rect">
              <a:avLst/>
            </a:prstGeom>
            <a:solidFill>
              <a:srgbClr val="0D9DD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pic>
        <p:nvPicPr>
          <p:cNvPr id="219" name="Google Shape;219;p15"/>
          <p:cNvPicPr preferRelativeResize="0"/>
          <p:nvPr/>
        </p:nvPicPr>
        <p:blipFill>
          <a:blip r:embed="rId4">
            <a:alphaModFix/>
          </a:blip>
          <a:stretch>
            <a:fillRect/>
          </a:stretch>
        </p:blipFill>
        <p:spPr>
          <a:xfrm>
            <a:off x="10092199" y="677524"/>
            <a:ext cx="1001675" cy="208836"/>
          </a:xfrm>
          <a:prstGeom prst="rect">
            <a:avLst/>
          </a:prstGeom>
          <a:noFill/>
          <a:ln>
            <a:noFill/>
          </a:ln>
        </p:spPr>
      </p:pic>
      <p:pic>
        <p:nvPicPr>
          <p:cNvPr id="220" name="Google Shape;220;p15"/>
          <p:cNvPicPr preferRelativeResize="0"/>
          <p:nvPr/>
        </p:nvPicPr>
        <p:blipFill rotWithShape="1">
          <a:blip r:embed="rId5">
            <a:alphaModFix/>
          </a:blip>
          <a:srcRect b="18314" l="0" r="0" t="0"/>
          <a:stretch/>
        </p:blipFill>
        <p:spPr>
          <a:xfrm>
            <a:off x="9994300" y="6629906"/>
            <a:ext cx="1071474" cy="244850"/>
          </a:xfrm>
          <a:prstGeom prst="rect">
            <a:avLst/>
          </a:prstGeom>
          <a:noFill/>
          <a:ln>
            <a:noFill/>
          </a:ln>
        </p:spPr>
      </p:pic>
      <p:pic>
        <p:nvPicPr>
          <p:cNvPr id="221" name="Google Shape;221;p15"/>
          <p:cNvPicPr preferRelativeResize="0"/>
          <p:nvPr/>
        </p:nvPicPr>
        <p:blipFill>
          <a:blip r:embed="rId6">
            <a:alphaModFix/>
          </a:blip>
          <a:stretch>
            <a:fillRect/>
          </a:stretch>
        </p:blipFill>
        <p:spPr>
          <a:xfrm>
            <a:off x="10108673" y="5240257"/>
            <a:ext cx="354226" cy="215575"/>
          </a:xfrm>
          <a:prstGeom prst="rect">
            <a:avLst/>
          </a:prstGeom>
          <a:noFill/>
          <a:ln>
            <a:noFill/>
          </a:ln>
        </p:spPr>
      </p:pic>
      <p:pic>
        <p:nvPicPr>
          <p:cNvPr id="222" name="Google Shape;222;p15"/>
          <p:cNvPicPr preferRelativeResize="0"/>
          <p:nvPr/>
        </p:nvPicPr>
        <p:blipFill rotWithShape="1">
          <a:blip r:embed="rId7">
            <a:alphaModFix/>
          </a:blip>
          <a:srcRect b="12002" l="0" r="0" t="0"/>
          <a:stretch/>
        </p:blipFill>
        <p:spPr>
          <a:xfrm rot="-64">
            <a:off x="10153450" y="6153703"/>
            <a:ext cx="1670600" cy="72761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1 - Corner - A">
  <p:cSld name="Corner - A">
    <p:bg>
      <p:bgPr>
        <a:solidFill>
          <a:schemeClr val="lt1"/>
        </a:solidFill>
      </p:bgPr>
    </p:bg>
    <p:spTree>
      <p:nvGrpSpPr>
        <p:cNvPr id="223" name="Shape 223"/>
        <p:cNvGrpSpPr/>
        <p:nvPr/>
      </p:nvGrpSpPr>
      <p:grpSpPr>
        <a:xfrm>
          <a:off x="0" y="0"/>
          <a:ext cx="0" cy="0"/>
          <a:chOff x="0" y="0"/>
          <a:chExt cx="0" cy="0"/>
        </a:xfrm>
      </p:grpSpPr>
      <p:sp>
        <p:nvSpPr>
          <p:cNvPr id="224" name="Google Shape;224;p16"/>
          <p:cNvSpPr txBox="1"/>
          <p:nvPr>
            <p:ph type="title"/>
          </p:nvPr>
        </p:nvSpPr>
        <p:spPr>
          <a:xfrm>
            <a:off x="571499" y="356657"/>
            <a:ext cx="4340700" cy="16323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5" name="Google Shape;225;p16"/>
          <p:cNvSpPr txBox="1"/>
          <p:nvPr>
            <p:ph idx="1" type="body"/>
          </p:nvPr>
        </p:nvSpPr>
        <p:spPr>
          <a:xfrm>
            <a:off x="571501" y="2557033"/>
            <a:ext cx="5262000" cy="3467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b="0">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226" name="Google Shape;226;p16"/>
          <p:cNvSpPr txBox="1"/>
          <p:nvPr>
            <p:ph idx="2" type="body"/>
          </p:nvPr>
        </p:nvSpPr>
        <p:spPr>
          <a:xfrm>
            <a:off x="571500" y="2032570"/>
            <a:ext cx="43407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227" name="Google Shape;227;p16"/>
          <p:cNvSpPr txBox="1"/>
          <p:nvPr>
            <p:ph idx="3"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grpSp>
        <p:nvGrpSpPr>
          <p:cNvPr id="228" name="Google Shape;228;p16"/>
          <p:cNvGrpSpPr/>
          <p:nvPr/>
        </p:nvGrpSpPr>
        <p:grpSpPr>
          <a:xfrm>
            <a:off x="6280732" y="1478081"/>
            <a:ext cx="4704953" cy="4155832"/>
            <a:chOff x="4934356" y="1681561"/>
            <a:chExt cx="6156703" cy="5438147"/>
          </a:xfrm>
        </p:grpSpPr>
        <p:sp>
          <p:nvSpPr>
            <p:cNvPr id="229" name="Google Shape;229;p16"/>
            <p:cNvSpPr/>
            <p:nvPr/>
          </p:nvSpPr>
          <p:spPr>
            <a:xfrm>
              <a:off x="6207533" y="2898565"/>
              <a:ext cx="1072200" cy="1749600"/>
            </a:xfrm>
            <a:prstGeom prst="roundRect">
              <a:avLst>
                <a:gd fmla="val 9637" name="adj"/>
              </a:avLst>
            </a:prstGeom>
            <a:solidFill>
              <a:srgbClr val="FEB8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30" name="Google Shape;230;p16"/>
            <p:cNvSpPr/>
            <p:nvPr/>
          </p:nvSpPr>
          <p:spPr>
            <a:xfrm>
              <a:off x="6207533" y="2303727"/>
              <a:ext cx="1072200" cy="488400"/>
            </a:xfrm>
            <a:prstGeom prst="roundRect">
              <a:avLst>
                <a:gd fmla="val 20640" name="adj"/>
              </a:avLst>
            </a:prstGeom>
            <a:solidFill>
              <a:srgbClr val="FEDE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31" name="Google Shape;231;p16"/>
            <p:cNvSpPr/>
            <p:nvPr/>
          </p:nvSpPr>
          <p:spPr>
            <a:xfrm>
              <a:off x="7480693" y="3230115"/>
              <a:ext cx="1072200" cy="774300"/>
            </a:xfrm>
            <a:prstGeom prst="roundRect">
              <a:avLst>
                <a:gd fmla="val 12595" name="adj"/>
              </a:avLst>
            </a:prstGeom>
            <a:solidFill>
              <a:srgbClr val="FEB8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32" name="Google Shape;232;p16"/>
            <p:cNvSpPr/>
            <p:nvPr/>
          </p:nvSpPr>
          <p:spPr>
            <a:xfrm>
              <a:off x="7480693" y="2586535"/>
              <a:ext cx="1072200" cy="534600"/>
            </a:xfrm>
            <a:prstGeom prst="roundRect">
              <a:avLst>
                <a:gd fmla="val 17641" name="adj"/>
              </a:avLst>
            </a:prstGeom>
            <a:solidFill>
              <a:srgbClr val="FEDE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33" name="Google Shape;233;p16"/>
            <p:cNvSpPr/>
            <p:nvPr/>
          </p:nvSpPr>
          <p:spPr>
            <a:xfrm>
              <a:off x="8753853" y="2375243"/>
              <a:ext cx="1072200" cy="1850400"/>
            </a:xfrm>
            <a:prstGeom prst="roundRect">
              <a:avLst>
                <a:gd fmla="val 9637" name="adj"/>
              </a:avLst>
            </a:prstGeom>
            <a:solidFill>
              <a:srgbClr val="FEB8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34" name="Google Shape;234;p16"/>
            <p:cNvSpPr/>
            <p:nvPr/>
          </p:nvSpPr>
          <p:spPr>
            <a:xfrm>
              <a:off x="8753853" y="1681561"/>
              <a:ext cx="1072200" cy="583500"/>
            </a:xfrm>
            <a:prstGeom prst="roundRect">
              <a:avLst>
                <a:gd fmla="val 16160" name="adj"/>
              </a:avLst>
            </a:prstGeom>
            <a:solidFill>
              <a:srgbClr val="FEDE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35" name="Google Shape;235;p16"/>
            <p:cNvSpPr/>
            <p:nvPr/>
          </p:nvSpPr>
          <p:spPr>
            <a:xfrm>
              <a:off x="6207524" y="4757911"/>
              <a:ext cx="1072200" cy="2361600"/>
            </a:xfrm>
            <a:prstGeom prst="roundRect">
              <a:avLst>
                <a:gd fmla="val 9637"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36" name="Google Shape;236;p16"/>
            <p:cNvSpPr/>
            <p:nvPr/>
          </p:nvSpPr>
          <p:spPr>
            <a:xfrm>
              <a:off x="7480691" y="4114282"/>
              <a:ext cx="1072200" cy="3005100"/>
            </a:xfrm>
            <a:prstGeom prst="roundRect">
              <a:avLst>
                <a:gd fmla="val 9637"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37" name="Google Shape;237;p16"/>
            <p:cNvSpPr/>
            <p:nvPr/>
          </p:nvSpPr>
          <p:spPr>
            <a:xfrm>
              <a:off x="8753858" y="4328809"/>
              <a:ext cx="1072200" cy="2790900"/>
            </a:xfrm>
            <a:prstGeom prst="roundRect">
              <a:avLst>
                <a:gd fmla="val 9637"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38" name="Google Shape;238;p16"/>
            <p:cNvSpPr/>
            <p:nvPr/>
          </p:nvSpPr>
          <p:spPr>
            <a:xfrm>
              <a:off x="10018851" y="3997259"/>
              <a:ext cx="1072200" cy="3122100"/>
            </a:xfrm>
            <a:prstGeom prst="roundRect">
              <a:avLst>
                <a:gd fmla="val 9637"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39" name="Google Shape;239;p16"/>
            <p:cNvSpPr/>
            <p:nvPr/>
          </p:nvSpPr>
          <p:spPr>
            <a:xfrm>
              <a:off x="10018860" y="2791321"/>
              <a:ext cx="1072200" cy="1102500"/>
            </a:xfrm>
            <a:prstGeom prst="roundRect">
              <a:avLst>
                <a:gd fmla="val 9637" name="adj"/>
              </a:avLst>
            </a:prstGeom>
            <a:solidFill>
              <a:srgbClr val="FEB8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40" name="Google Shape;240;p16"/>
            <p:cNvSpPr/>
            <p:nvPr/>
          </p:nvSpPr>
          <p:spPr>
            <a:xfrm>
              <a:off x="10018860" y="2235465"/>
              <a:ext cx="1072200" cy="452100"/>
            </a:xfrm>
            <a:prstGeom prst="roundRect">
              <a:avLst>
                <a:gd fmla="val 21311" name="adj"/>
              </a:avLst>
            </a:prstGeom>
            <a:solidFill>
              <a:srgbClr val="FEDE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41" name="Google Shape;241;p16"/>
            <p:cNvSpPr/>
            <p:nvPr/>
          </p:nvSpPr>
          <p:spPr>
            <a:xfrm>
              <a:off x="4934358" y="3537855"/>
              <a:ext cx="1072200" cy="1386900"/>
            </a:xfrm>
            <a:prstGeom prst="roundRect">
              <a:avLst>
                <a:gd fmla="val 12844" name="adj"/>
              </a:avLst>
            </a:prstGeom>
            <a:solidFill>
              <a:srgbClr val="FEB8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42" name="Google Shape;242;p16"/>
            <p:cNvSpPr/>
            <p:nvPr/>
          </p:nvSpPr>
          <p:spPr>
            <a:xfrm>
              <a:off x="4934358" y="3066324"/>
              <a:ext cx="1072200" cy="387300"/>
            </a:xfrm>
            <a:prstGeom prst="roundRect">
              <a:avLst>
                <a:gd fmla="val 25624" name="adj"/>
              </a:avLst>
            </a:prstGeom>
            <a:solidFill>
              <a:srgbClr val="FEDE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43" name="Google Shape;243;p16"/>
            <p:cNvSpPr/>
            <p:nvPr/>
          </p:nvSpPr>
          <p:spPr>
            <a:xfrm>
              <a:off x="4934356" y="5011789"/>
              <a:ext cx="1072200" cy="2107800"/>
            </a:xfrm>
            <a:prstGeom prst="roundRect">
              <a:avLst>
                <a:gd fmla="val 14755"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pic>
        <p:nvPicPr>
          <p:cNvPr id="244" name="Google Shape;244;p16"/>
          <p:cNvPicPr preferRelativeResize="0"/>
          <p:nvPr/>
        </p:nvPicPr>
        <p:blipFill>
          <a:blip r:embed="rId2">
            <a:alphaModFix/>
          </a:blip>
          <a:stretch>
            <a:fillRect/>
          </a:stretch>
        </p:blipFill>
        <p:spPr>
          <a:xfrm>
            <a:off x="6077375" y="5331129"/>
            <a:ext cx="2074476" cy="725500"/>
          </a:xfrm>
          <a:prstGeom prst="rect">
            <a:avLst/>
          </a:prstGeom>
          <a:noFill/>
          <a:ln>
            <a:noFill/>
          </a:ln>
        </p:spPr>
      </p:pic>
      <p:pic>
        <p:nvPicPr>
          <p:cNvPr id="245" name="Google Shape;245;p16"/>
          <p:cNvPicPr preferRelativeResize="0"/>
          <p:nvPr/>
        </p:nvPicPr>
        <p:blipFill rotWithShape="1">
          <a:blip r:embed="rId3">
            <a:alphaModFix/>
          </a:blip>
          <a:srcRect b="4680" l="29497" r="2126" t="0"/>
          <a:stretch/>
        </p:blipFill>
        <p:spPr>
          <a:xfrm flipH="1">
            <a:off x="10065056" y="5090675"/>
            <a:ext cx="2138874" cy="965950"/>
          </a:xfrm>
          <a:prstGeom prst="rect">
            <a:avLst/>
          </a:prstGeom>
          <a:noFill/>
          <a:ln>
            <a:noFill/>
          </a:ln>
        </p:spPr>
      </p:pic>
      <p:grpSp>
        <p:nvGrpSpPr>
          <p:cNvPr id="246" name="Google Shape;246;p16"/>
          <p:cNvGrpSpPr/>
          <p:nvPr/>
        </p:nvGrpSpPr>
        <p:grpSpPr>
          <a:xfrm>
            <a:off x="11367879" y="677358"/>
            <a:ext cx="298413" cy="208839"/>
            <a:chOff x="2722573" y="5978335"/>
            <a:chExt cx="635734" cy="445095"/>
          </a:xfrm>
        </p:grpSpPr>
        <p:pic>
          <p:nvPicPr>
            <p:cNvPr descr="pasted-image.pdf" id="247" name="Google Shape;247;p16"/>
            <p:cNvPicPr preferRelativeResize="0"/>
            <p:nvPr/>
          </p:nvPicPr>
          <p:blipFill rotWithShape="1">
            <a:blip r:embed="rId4">
              <a:alphaModFix/>
            </a:blip>
            <a:srcRect b="0" l="0" r="0" t="0"/>
            <a:stretch/>
          </p:blipFill>
          <p:spPr>
            <a:xfrm>
              <a:off x="2722573" y="5978335"/>
              <a:ext cx="635734" cy="445095"/>
            </a:xfrm>
            <a:prstGeom prst="rect">
              <a:avLst/>
            </a:prstGeom>
            <a:noFill/>
            <a:ln>
              <a:noFill/>
            </a:ln>
          </p:spPr>
        </p:pic>
        <p:sp>
          <p:nvSpPr>
            <p:cNvPr id="248" name="Google Shape;248;p16"/>
            <p:cNvSpPr/>
            <p:nvPr/>
          </p:nvSpPr>
          <p:spPr>
            <a:xfrm>
              <a:off x="2805650" y="6087700"/>
              <a:ext cx="498300" cy="155100"/>
            </a:xfrm>
            <a:prstGeom prst="rect">
              <a:avLst/>
            </a:prstGeom>
            <a:solidFill>
              <a:srgbClr val="0D9DD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249" name="Google Shape;249;p16"/>
          <p:cNvSpPr/>
          <p:nvPr/>
        </p:nvSpPr>
        <p:spPr>
          <a:xfrm>
            <a:off x="9983754" y="631787"/>
            <a:ext cx="1229700" cy="300300"/>
          </a:xfrm>
          <a:prstGeom prst="roundRect">
            <a:avLst>
              <a:gd fmla="val 50000" name="adj"/>
            </a:avLst>
          </a:prstGeom>
          <a:solidFill>
            <a:srgbClr val="EAF5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1000">
              <a:latin typeface="Salesforce Sans"/>
              <a:ea typeface="Salesforce Sans"/>
              <a:cs typeface="Salesforce Sans"/>
              <a:sym typeface="Salesforce Sans"/>
            </a:endParaRPr>
          </a:p>
        </p:txBody>
      </p:sp>
      <p:pic>
        <p:nvPicPr>
          <p:cNvPr id="250" name="Google Shape;250;p16"/>
          <p:cNvPicPr preferRelativeResize="0"/>
          <p:nvPr/>
        </p:nvPicPr>
        <p:blipFill>
          <a:blip r:embed="rId5">
            <a:alphaModFix/>
          </a:blip>
          <a:stretch>
            <a:fillRect/>
          </a:stretch>
        </p:blipFill>
        <p:spPr>
          <a:xfrm>
            <a:off x="10092199" y="677524"/>
            <a:ext cx="1001675" cy="20883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2 - Corner - B">
  <p:cSld name="Corner - B">
    <p:spTree>
      <p:nvGrpSpPr>
        <p:cNvPr id="251" name="Shape 251"/>
        <p:cNvGrpSpPr/>
        <p:nvPr/>
      </p:nvGrpSpPr>
      <p:grpSpPr>
        <a:xfrm>
          <a:off x="0" y="0"/>
          <a:ext cx="0" cy="0"/>
          <a:chOff x="0" y="0"/>
          <a:chExt cx="0" cy="0"/>
        </a:xfrm>
      </p:grpSpPr>
      <p:sp>
        <p:nvSpPr>
          <p:cNvPr id="252" name="Google Shape;252;p17"/>
          <p:cNvSpPr txBox="1"/>
          <p:nvPr>
            <p:ph type="title"/>
          </p:nvPr>
        </p:nvSpPr>
        <p:spPr>
          <a:xfrm>
            <a:off x="571499" y="356657"/>
            <a:ext cx="4330200" cy="16323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53" name="Google Shape;253;p17"/>
          <p:cNvSpPr txBox="1"/>
          <p:nvPr>
            <p:ph idx="1" type="body"/>
          </p:nvPr>
        </p:nvSpPr>
        <p:spPr>
          <a:xfrm>
            <a:off x="571501" y="2557033"/>
            <a:ext cx="5262000" cy="3467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b="0">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254" name="Google Shape;254;p17"/>
          <p:cNvSpPr txBox="1"/>
          <p:nvPr>
            <p:ph idx="2" type="body"/>
          </p:nvPr>
        </p:nvSpPr>
        <p:spPr>
          <a:xfrm>
            <a:off x="571500" y="2032570"/>
            <a:ext cx="43302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255" name="Google Shape;255;p17"/>
          <p:cNvSpPr txBox="1"/>
          <p:nvPr>
            <p:ph idx="3"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pic>
        <p:nvPicPr>
          <p:cNvPr id="256" name="Google Shape;256;p17"/>
          <p:cNvPicPr preferRelativeResize="0"/>
          <p:nvPr/>
        </p:nvPicPr>
        <p:blipFill rotWithShape="1">
          <a:blip r:embed="rId2">
            <a:alphaModFix/>
          </a:blip>
          <a:srcRect b="40322" l="22220" r="17611" t="22276"/>
          <a:stretch/>
        </p:blipFill>
        <p:spPr>
          <a:xfrm>
            <a:off x="7277528" y="4816775"/>
            <a:ext cx="2286875" cy="1421525"/>
          </a:xfrm>
          <a:prstGeom prst="rect">
            <a:avLst/>
          </a:prstGeom>
          <a:noFill/>
          <a:ln>
            <a:noFill/>
          </a:ln>
        </p:spPr>
      </p:pic>
      <p:sp>
        <p:nvSpPr>
          <p:cNvPr id="257" name="Google Shape;257;p17"/>
          <p:cNvSpPr/>
          <p:nvPr/>
        </p:nvSpPr>
        <p:spPr>
          <a:xfrm>
            <a:off x="6991008" y="3281707"/>
            <a:ext cx="1464300" cy="646800"/>
          </a:xfrm>
          <a:prstGeom prst="roundRect">
            <a:avLst>
              <a:gd fmla="val 50000" name="adj"/>
            </a:avLst>
          </a:prstGeom>
          <a:solidFill>
            <a:srgbClr val="04E1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58" name="Google Shape;258;p17"/>
          <p:cNvSpPr/>
          <p:nvPr/>
        </p:nvSpPr>
        <p:spPr>
          <a:xfrm>
            <a:off x="9295731" y="4267062"/>
            <a:ext cx="2062200" cy="646800"/>
          </a:xfrm>
          <a:prstGeom prst="roundRect">
            <a:avLst>
              <a:gd fmla="val 50000" name="adj"/>
            </a:avLst>
          </a:prstGeom>
          <a:solidFill>
            <a:srgbClr val="01E2C8">
              <a:alpha val="41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59" name="Google Shape;259;p17"/>
          <p:cNvSpPr/>
          <p:nvPr/>
        </p:nvSpPr>
        <p:spPr>
          <a:xfrm>
            <a:off x="7323802" y="1311000"/>
            <a:ext cx="2581500" cy="646800"/>
          </a:xfrm>
          <a:prstGeom prst="roundRect">
            <a:avLst>
              <a:gd fmla="val 50000" name="adj"/>
            </a:avLst>
          </a:prstGeom>
          <a:solidFill>
            <a:srgbClr val="01E2C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7"/>
          <p:cNvSpPr/>
          <p:nvPr/>
        </p:nvSpPr>
        <p:spPr>
          <a:xfrm>
            <a:off x="9442290" y="2296344"/>
            <a:ext cx="1464300" cy="646800"/>
          </a:xfrm>
          <a:prstGeom prst="roundRect">
            <a:avLst>
              <a:gd fmla="val 50000" name="adj"/>
            </a:avLst>
          </a:prstGeom>
          <a:solidFill>
            <a:srgbClr val="01E2C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7"/>
          <p:cNvSpPr/>
          <p:nvPr/>
        </p:nvSpPr>
        <p:spPr>
          <a:xfrm>
            <a:off x="10301763" y="5164625"/>
            <a:ext cx="1512000" cy="646800"/>
          </a:xfrm>
          <a:prstGeom prst="roundRect">
            <a:avLst>
              <a:gd fmla="val 50000" name="adj"/>
            </a:avLst>
          </a:prstGeom>
          <a:solidFill>
            <a:srgbClr val="01E2C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7"/>
          <p:cNvSpPr/>
          <p:nvPr/>
        </p:nvSpPr>
        <p:spPr>
          <a:xfrm>
            <a:off x="11111512" y="2296350"/>
            <a:ext cx="783300" cy="646800"/>
          </a:xfrm>
          <a:prstGeom prst="roundRect">
            <a:avLst>
              <a:gd fmla="val 50000" name="adj"/>
            </a:avLst>
          </a:prstGeom>
          <a:solidFill>
            <a:srgbClr val="04E1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63" name="Google Shape;263;p17"/>
          <p:cNvSpPr/>
          <p:nvPr/>
        </p:nvSpPr>
        <p:spPr>
          <a:xfrm>
            <a:off x="6590865" y="2296344"/>
            <a:ext cx="1464300" cy="646800"/>
          </a:xfrm>
          <a:prstGeom prst="roundRect">
            <a:avLst>
              <a:gd fmla="val 50000" name="adj"/>
            </a:avLst>
          </a:prstGeom>
          <a:solidFill>
            <a:srgbClr val="04E1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64" name="Google Shape;264;p17"/>
          <p:cNvSpPr/>
          <p:nvPr/>
        </p:nvSpPr>
        <p:spPr>
          <a:xfrm rot="-5400000">
            <a:off x="11193124" y="2928600"/>
            <a:ext cx="649200" cy="1353000"/>
          </a:xfrm>
          <a:prstGeom prst="round2SameRect">
            <a:avLst>
              <a:gd fmla="val 50000" name="adj1"/>
              <a:gd fmla="val 0" name="adj2"/>
            </a:avLst>
          </a:prstGeom>
          <a:solidFill>
            <a:srgbClr val="01E2C8">
              <a:alpha val="41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65" name="Google Shape;265;p17"/>
          <p:cNvPicPr preferRelativeResize="0"/>
          <p:nvPr/>
        </p:nvPicPr>
        <p:blipFill rotWithShape="1">
          <a:blip r:embed="rId3">
            <a:alphaModFix/>
          </a:blip>
          <a:srcRect b="8742" l="0" r="0" t="0"/>
          <a:stretch/>
        </p:blipFill>
        <p:spPr>
          <a:xfrm rot="-54">
            <a:off x="7993650" y="5227143"/>
            <a:ext cx="2141830" cy="1011141"/>
          </a:xfrm>
          <a:prstGeom prst="rect">
            <a:avLst/>
          </a:prstGeom>
          <a:noFill/>
          <a:ln>
            <a:noFill/>
          </a:ln>
        </p:spPr>
      </p:pic>
      <p:grpSp>
        <p:nvGrpSpPr>
          <p:cNvPr id="266" name="Google Shape;266;p17"/>
          <p:cNvGrpSpPr/>
          <p:nvPr/>
        </p:nvGrpSpPr>
        <p:grpSpPr>
          <a:xfrm>
            <a:off x="11367879" y="677358"/>
            <a:ext cx="298413" cy="208839"/>
            <a:chOff x="2722573" y="5978335"/>
            <a:chExt cx="635734" cy="445095"/>
          </a:xfrm>
        </p:grpSpPr>
        <p:pic>
          <p:nvPicPr>
            <p:cNvPr descr="pasted-image.pdf" id="267" name="Google Shape;267;p17"/>
            <p:cNvPicPr preferRelativeResize="0"/>
            <p:nvPr/>
          </p:nvPicPr>
          <p:blipFill rotWithShape="1">
            <a:blip r:embed="rId4">
              <a:alphaModFix/>
            </a:blip>
            <a:srcRect b="0" l="0" r="0" t="0"/>
            <a:stretch/>
          </p:blipFill>
          <p:spPr>
            <a:xfrm>
              <a:off x="2722573" y="5978335"/>
              <a:ext cx="635734" cy="445095"/>
            </a:xfrm>
            <a:prstGeom prst="rect">
              <a:avLst/>
            </a:prstGeom>
            <a:noFill/>
            <a:ln>
              <a:noFill/>
            </a:ln>
          </p:spPr>
        </p:pic>
        <p:sp>
          <p:nvSpPr>
            <p:cNvPr id="268" name="Google Shape;268;p17"/>
            <p:cNvSpPr/>
            <p:nvPr/>
          </p:nvSpPr>
          <p:spPr>
            <a:xfrm>
              <a:off x="2805650" y="6087700"/>
              <a:ext cx="498300" cy="155100"/>
            </a:xfrm>
            <a:prstGeom prst="rect">
              <a:avLst/>
            </a:prstGeom>
            <a:solidFill>
              <a:srgbClr val="0D9DD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269" name="Google Shape;269;p17"/>
          <p:cNvSpPr/>
          <p:nvPr/>
        </p:nvSpPr>
        <p:spPr>
          <a:xfrm>
            <a:off x="9983754" y="631787"/>
            <a:ext cx="1229700" cy="300300"/>
          </a:xfrm>
          <a:prstGeom prst="roundRect">
            <a:avLst>
              <a:gd fmla="val 50000" name="adj"/>
            </a:avLst>
          </a:prstGeom>
          <a:solidFill>
            <a:srgbClr val="EAF5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1000">
              <a:latin typeface="Salesforce Sans"/>
              <a:ea typeface="Salesforce Sans"/>
              <a:cs typeface="Salesforce Sans"/>
              <a:sym typeface="Salesforce Sans"/>
            </a:endParaRPr>
          </a:p>
        </p:txBody>
      </p:sp>
      <p:pic>
        <p:nvPicPr>
          <p:cNvPr id="270" name="Google Shape;270;p17"/>
          <p:cNvPicPr preferRelativeResize="0"/>
          <p:nvPr/>
        </p:nvPicPr>
        <p:blipFill>
          <a:blip r:embed="rId5">
            <a:alphaModFix/>
          </a:blip>
          <a:stretch>
            <a:fillRect/>
          </a:stretch>
        </p:blipFill>
        <p:spPr>
          <a:xfrm>
            <a:off x="10092199" y="677524"/>
            <a:ext cx="1001675" cy="20883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3 - Corner - C">
  <p:cSld name="Corner - B_2">
    <p:spTree>
      <p:nvGrpSpPr>
        <p:cNvPr id="271" name="Shape 271"/>
        <p:cNvGrpSpPr/>
        <p:nvPr/>
      </p:nvGrpSpPr>
      <p:grpSpPr>
        <a:xfrm>
          <a:off x="0" y="0"/>
          <a:ext cx="0" cy="0"/>
          <a:chOff x="0" y="0"/>
          <a:chExt cx="0" cy="0"/>
        </a:xfrm>
      </p:grpSpPr>
      <p:sp>
        <p:nvSpPr>
          <p:cNvPr id="272" name="Google Shape;272;p18"/>
          <p:cNvSpPr txBox="1"/>
          <p:nvPr>
            <p:ph type="title"/>
          </p:nvPr>
        </p:nvSpPr>
        <p:spPr>
          <a:xfrm>
            <a:off x="571499" y="356657"/>
            <a:ext cx="4330200" cy="16323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73" name="Google Shape;273;p18"/>
          <p:cNvSpPr txBox="1"/>
          <p:nvPr>
            <p:ph idx="1" type="body"/>
          </p:nvPr>
        </p:nvSpPr>
        <p:spPr>
          <a:xfrm>
            <a:off x="571501" y="2557033"/>
            <a:ext cx="5262000" cy="3467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b="0">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274" name="Google Shape;274;p18"/>
          <p:cNvSpPr txBox="1"/>
          <p:nvPr>
            <p:ph idx="2" type="body"/>
          </p:nvPr>
        </p:nvSpPr>
        <p:spPr>
          <a:xfrm>
            <a:off x="571500" y="2032570"/>
            <a:ext cx="43302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275" name="Google Shape;275;p18"/>
          <p:cNvSpPr txBox="1"/>
          <p:nvPr>
            <p:ph idx="3"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grpSp>
        <p:nvGrpSpPr>
          <p:cNvPr id="276" name="Google Shape;276;p18"/>
          <p:cNvGrpSpPr/>
          <p:nvPr/>
        </p:nvGrpSpPr>
        <p:grpSpPr>
          <a:xfrm>
            <a:off x="6455405" y="1298278"/>
            <a:ext cx="3531593" cy="2812942"/>
            <a:chOff x="5533575" y="4051441"/>
            <a:chExt cx="2645983" cy="2107547"/>
          </a:xfrm>
        </p:grpSpPr>
        <p:sp>
          <p:nvSpPr>
            <p:cNvPr id="277" name="Google Shape;277;p18"/>
            <p:cNvSpPr/>
            <p:nvPr/>
          </p:nvSpPr>
          <p:spPr>
            <a:xfrm>
              <a:off x="5533575" y="4051441"/>
              <a:ext cx="2645983" cy="1709525"/>
            </a:xfrm>
            <a:custGeom>
              <a:rect b="b" l="l" r="r" t="t"/>
              <a:pathLst>
                <a:path extrusionOk="0" h="162194" w="251042">
                  <a:moveTo>
                    <a:pt x="245569" y="0"/>
                  </a:moveTo>
                  <a:cubicBezTo>
                    <a:pt x="244150" y="0"/>
                    <a:pt x="242706" y="557"/>
                    <a:pt x="241582" y="1802"/>
                  </a:cubicBezTo>
                  <a:lnTo>
                    <a:pt x="201981" y="45513"/>
                  </a:lnTo>
                  <a:cubicBezTo>
                    <a:pt x="197753" y="50197"/>
                    <a:pt x="191866" y="52668"/>
                    <a:pt x="185884" y="52668"/>
                  </a:cubicBezTo>
                  <a:cubicBezTo>
                    <a:pt x="182451" y="52668"/>
                    <a:pt x="178987" y="51854"/>
                    <a:pt x="175788" y="50177"/>
                  </a:cubicBezTo>
                  <a:lnTo>
                    <a:pt x="140787" y="31845"/>
                  </a:lnTo>
                  <a:cubicBezTo>
                    <a:pt x="137594" y="30166"/>
                    <a:pt x="134131" y="29354"/>
                    <a:pt x="130697" y="29354"/>
                  </a:cubicBezTo>
                  <a:cubicBezTo>
                    <a:pt x="124588" y="29354"/>
                    <a:pt x="118571" y="31926"/>
                    <a:pt x="114332" y="36770"/>
                  </a:cubicBezTo>
                  <a:lnTo>
                    <a:pt x="70948" y="86287"/>
                  </a:lnTo>
                  <a:cubicBezTo>
                    <a:pt x="66719" y="91108"/>
                    <a:pt x="60710" y="93706"/>
                    <a:pt x="54580" y="93706"/>
                  </a:cubicBezTo>
                  <a:cubicBezTo>
                    <a:pt x="51584" y="93706"/>
                    <a:pt x="48560" y="93085"/>
                    <a:pt x="45700" y="91800"/>
                  </a:cubicBezTo>
                  <a:lnTo>
                    <a:pt x="7666" y="74740"/>
                  </a:lnTo>
                  <a:cubicBezTo>
                    <a:pt x="6928" y="74405"/>
                    <a:pt x="6170" y="74250"/>
                    <a:pt x="5431" y="74250"/>
                  </a:cubicBezTo>
                  <a:cubicBezTo>
                    <a:pt x="2574" y="74250"/>
                    <a:pt x="0" y="76562"/>
                    <a:pt x="0" y="79698"/>
                  </a:cubicBezTo>
                  <a:lnTo>
                    <a:pt x="0" y="154039"/>
                  </a:lnTo>
                  <a:cubicBezTo>
                    <a:pt x="0" y="158540"/>
                    <a:pt x="3653" y="162194"/>
                    <a:pt x="8155" y="162194"/>
                  </a:cubicBezTo>
                  <a:lnTo>
                    <a:pt x="242887" y="162194"/>
                  </a:lnTo>
                  <a:cubicBezTo>
                    <a:pt x="247388" y="162194"/>
                    <a:pt x="251042" y="158540"/>
                    <a:pt x="251042" y="154039"/>
                  </a:cubicBezTo>
                  <a:lnTo>
                    <a:pt x="251042" y="5423"/>
                  </a:lnTo>
                  <a:cubicBezTo>
                    <a:pt x="251042" y="2139"/>
                    <a:pt x="248352" y="0"/>
                    <a:pt x="245569" y="0"/>
                  </a:cubicBezTo>
                  <a:close/>
                </a:path>
              </a:pathLst>
            </a:custGeom>
            <a:solidFill>
              <a:srgbClr val="AD7BEE">
                <a:alpha val="346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78" name="Google Shape;278;p18"/>
            <p:cNvSpPr/>
            <p:nvPr/>
          </p:nvSpPr>
          <p:spPr>
            <a:xfrm>
              <a:off x="5533575" y="4650493"/>
              <a:ext cx="2645983" cy="1508495"/>
            </a:xfrm>
            <a:custGeom>
              <a:rect b="b" l="l" r="r" t="t"/>
              <a:pathLst>
                <a:path extrusionOk="0" h="143121" w="251042">
                  <a:moveTo>
                    <a:pt x="245623" y="0"/>
                  </a:moveTo>
                  <a:cubicBezTo>
                    <a:pt x="244721" y="0"/>
                    <a:pt x="243794" y="230"/>
                    <a:pt x="242919" y="735"/>
                  </a:cubicBezTo>
                  <a:lnTo>
                    <a:pt x="191543" y="30028"/>
                  </a:lnTo>
                  <a:cubicBezTo>
                    <a:pt x="188229" y="31918"/>
                    <a:pt x="184504" y="32904"/>
                    <a:pt x="180726" y="32904"/>
                  </a:cubicBezTo>
                  <a:cubicBezTo>
                    <a:pt x="179745" y="32904"/>
                    <a:pt x="178760" y="32837"/>
                    <a:pt x="177778" y="32702"/>
                  </a:cubicBezTo>
                  <a:lnTo>
                    <a:pt x="125423" y="25493"/>
                  </a:lnTo>
                  <a:cubicBezTo>
                    <a:pt x="124414" y="25350"/>
                    <a:pt x="123403" y="25279"/>
                    <a:pt x="122397" y="25279"/>
                  </a:cubicBezTo>
                  <a:cubicBezTo>
                    <a:pt x="117452" y="25279"/>
                    <a:pt x="112630" y="26987"/>
                    <a:pt x="108754" y="30158"/>
                  </a:cubicBezTo>
                  <a:lnTo>
                    <a:pt x="69154" y="62321"/>
                  </a:lnTo>
                  <a:cubicBezTo>
                    <a:pt x="65223" y="65508"/>
                    <a:pt x="60363" y="67202"/>
                    <a:pt x="55426" y="67202"/>
                  </a:cubicBezTo>
                  <a:cubicBezTo>
                    <a:pt x="53439" y="67202"/>
                    <a:pt x="51440" y="66928"/>
                    <a:pt x="49484" y="66366"/>
                  </a:cubicBezTo>
                  <a:lnTo>
                    <a:pt x="6915" y="54264"/>
                  </a:lnTo>
                  <a:cubicBezTo>
                    <a:pt x="6418" y="54123"/>
                    <a:pt x="5920" y="54057"/>
                    <a:pt x="5433" y="54057"/>
                  </a:cubicBezTo>
                  <a:cubicBezTo>
                    <a:pt x="2534" y="54057"/>
                    <a:pt x="0" y="56411"/>
                    <a:pt x="0" y="59483"/>
                  </a:cubicBezTo>
                  <a:lnTo>
                    <a:pt x="0" y="134966"/>
                  </a:lnTo>
                  <a:cubicBezTo>
                    <a:pt x="0" y="139467"/>
                    <a:pt x="3653" y="143121"/>
                    <a:pt x="8155" y="143121"/>
                  </a:cubicBezTo>
                  <a:lnTo>
                    <a:pt x="242887" y="143121"/>
                  </a:lnTo>
                  <a:cubicBezTo>
                    <a:pt x="247388" y="143121"/>
                    <a:pt x="251042" y="139467"/>
                    <a:pt x="251042" y="134966"/>
                  </a:cubicBezTo>
                  <a:lnTo>
                    <a:pt x="251042" y="5432"/>
                  </a:lnTo>
                  <a:cubicBezTo>
                    <a:pt x="251042" y="2266"/>
                    <a:pt x="248453" y="0"/>
                    <a:pt x="245623" y="0"/>
                  </a:cubicBezTo>
                  <a:close/>
                </a:path>
              </a:pathLst>
            </a:custGeom>
            <a:solidFill>
              <a:srgbClr val="AD7B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9" name="Google Shape;279;p18"/>
          <p:cNvSpPr/>
          <p:nvPr/>
        </p:nvSpPr>
        <p:spPr>
          <a:xfrm>
            <a:off x="10352951" y="4757213"/>
            <a:ext cx="1603531" cy="1036014"/>
          </a:xfrm>
          <a:custGeom>
            <a:rect b="b" l="l" r="r" t="t"/>
            <a:pathLst>
              <a:path extrusionOk="0" h="162194" w="251042">
                <a:moveTo>
                  <a:pt x="245569" y="0"/>
                </a:moveTo>
                <a:cubicBezTo>
                  <a:pt x="244150" y="0"/>
                  <a:pt x="242706" y="557"/>
                  <a:pt x="241582" y="1802"/>
                </a:cubicBezTo>
                <a:lnTo>
                  <a:pt x="201981" y="45513"/>
                </a:lnTo>
                <a:cubicBezTo>
                  <a:pt x="197753" y="50197"/>
                  <a:pt x="191866" y="52668"/>
                  <a:pt x="185884" y="52668"/>
                </a:cubicBezTo>
                <a:cubicBezTo>
                  <a:pt x="182451" y="52668"/>
                  <a:pt x="178987" y="51854"/>
                  <a:pt x="175788" y="50177"/>
                </a:cubicBezTo>
                <a:lnTo>
                  <a:pt x="140787" y="31845"/>
                </a:lnTo>
                <a:cubicBezTo>
                  <a:pt x="137594" y="30166"/>
                  <a:pt x="134131" y="29354"/>
                  <a:pt x="130697" y="29354"/>
                </a:cubicBezTo>
                <a:cubicBezTo>
                  <a:pt x="124588" y="29354"/>
                  <a:pt x="118571" y="31926"/>
                  <a:pt x="114332" y="36770"/>
                </a:cubicBezTo>
                <a:lnTo>
                  <a:pt x="70948" y="86287"/>
                </a:lnTo>
                <a:cubicBezTo>
                  <a:pt x="66719" y="91108"/>
                  <a:pt x="60710" y="93706"/>
                  <a:pt x="54580" y="93706"/>
                </a:cubicBezTo>
                <a:cubicBezTo>
                  <a:pt x="51584" y="93706"/>
                  <a:pt x="48560" y="93085"/>
                  <a:pt x="45700" y="91800"/>
                </a:cubicBezTo>
                <a:lnTo>
                  <a:pt x="7666" y="74740"/>
                </a:lnTo>
                <a:cubicBezTo>
                  <a:pt x="6928" y="74405"/>
                  <a:pt x="6170" y="74250"/>
                  <a:pt x="5431" y="74250"/>
                </a:cubicBezTo>
                <a:cubicBezTo>
                  <a:pt x="2574" y="74250"/>
                  <a:pt x="0" y="76562"/>
                  <a:pt x="0" y="79698"/>
                </a:cubicBezTo>
                <a:lnTo>
                  <a:pt x="0" y="154039"/>
                </a:lnTo>
                <a:cubicBezTo>
                  <a:pt x="0" y="158540"/>
                  <a:pt x="3653" y="162194"/>
                  <a:pt x="8155" y="162194"/>
                </a:cubicBezTo>
                <a:lnTo>
                  <a:pt x="242887" y="162194"/>
                </a:lnTo>
                <a:cubicBezTo>
                  <a:pt x="247388" y="162194"/>
                  <a:pt x="251042" y="158540"/>
                  <a:pt x="251042" y="154039"/>
                </a:cubicBezTo>
                <a:lnTo>
                  <a:pt x="251042" y="5423"/>
                </a:lnTo>
                <a:cubicBezTo>
                  <a:pt x="251042" y="2139"/>
                  <a:pt x="248352" y="0"/>
                  <a:pt x="245569" y="0"/>
                </a:cubicBezTo>
                <a:close/>
              </a:path>
            </a:pathLst>
          </a:custGeom>
          <a:solidFill>
            <a:srgbClr val="AD7BEE">
              <a:alpha val="346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nvGrpSpPr>
          <p:cNvPr id="280" name="Google Shape;280;p18"/>
          <p:cNvGrpSpPr/>
          <p:nvPr/>
        </p:nvGrpSpPr>
        <p:grpSpPr>
          <a:xfrm>
            <a:off x="11367879" y="677358"/>
            <a:ext cx="298413" cy="208839"/>
            <a:chOff x="2722573" y="5978335"/>
            <a:chExt cx="635734" cy="445095"/>
          </a:xfrm>
        </p:grpSpPr>
        <p:pic>
          <p:nvPicPr>
            <p:cNvPr descr="pasted-image.pdf" id="281" name="Google Shape;281;p18"/>
            <p:cNvPicPr preferRelativeResize="0"/>
            <p:nvPr/>
          </p:nvPicPr>
          <p:blipFill rotWithShape="1">
            <a:blip r:embed="rId2">
              <a:alphaModFix/>
            </a:blip>
            <a:srcRect b="0" l="0" r="0" t="0"/>
            <a:stretch/>
          </p:blipFill>
          <p:spPr>
            <a:xfrm>
              <a:off x="2722573" y="5978335"/>
              <a:ext cx="635734" cy="445095"/>
            </a:xfrm>
            <a:prstGeom prst="rect">
              <a:avLst/>
            </a:prstGeom>
            <a:noFill/>
            <a:ln>
              <a:noFill/>
            </a:ln>
          </p:spPr>
        </p:pic>
        <p:sp>
          <p:nvSpPr>
            <p:cNvPr id="282" name="Google Shape;282;p18"/>
            <p:cNvSpPr/>
            <p:nvPr/>
          </p:nvSpPr>
          <p:spPr>
            <a:xfrm>
              <a:off x="2805650" y="6087700"/>
              <a:ext cx="498300" cy="155100"/>
            </a:xfrm>
            <a:prstGeom prst="rect">
              <a:avLst/>
            </a:prstGeom>
            <a:solidFill>
              <a:srgbClr val="0D9DD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283" name="Google Shape;283;p18"/>
          <p:cNvSpPr/>
          <p:nvPr/>
        </p:nvSpPr>
        <p:spPr>
          <a:xfrm>
            <a:off x="9983754" y="631787"/>
            <a:ext cx="1229700" cy="300300"/>
          </a:xfrm>
          <a:prstGeom prst="roundRect">
            <a:avLst>
              <a:gd fmla="val 50000" name="adj"/>
            </a:avLst>
          </a:prstGeom>
          <a:solidFill>
            <a:srgbClr val="EAF5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1000">
              <a:latin typeface="Salesforce Sans"/>
              <a:ea typeface="Salesforce Sans"/>
              <a:cs typeface="Salesforce Sans"/>
              <a:sym typeface="Salesforce Sans"/>
            </a:endParaRPr>
          </a:p>
        </p:txBody>
      </p:sp>
      <p:pic>
        <p:nvPicPr>
          <p:cNvPr id="284" name="Google Shape;284;p18"/>
          <p:cNvPicPr preferRelativeResize="0"/>
          <p:nvPr/>
        </p:nvPicPr>
        <p:blipFill>
          <a:blip r:embed="rId3">
            <a:alphaModFix/>
          </a:blip>
          <a:stretch>
            <a:fillRect/>
          </a:stretch>
        </p:blipFill>
        <p:spPr>
          <a:xfrm>
            <a:off x="10092199" y="677524"/>
            <a:ext cx="1001675" cy="20883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4 - Corner - D">
  <p:cSld name="Corner - B_2_1">
    <p:spTree>
      <p:nvGrpSpPr>
        <p:cNvPr id="285" name="Shape 285"/>
        <p:cNvGrpSpPr/>
        <p:nvPr/>
      </p:nvGrpSpPr>
      <p:grpSpPr>
        <a:xfrm>
          <a:off x="0" y="0"/>
          <a:ext cx="0" cy="0"/>
          <a:chOff x="0" y="0"/>
          <a:chExt cx="0" cy="0"/>
        </a:xfrm>
      </p:grpSpPr>
      <p:sp>
        <p:nvSpPr>
          <p:cNvPr id="286" name="Google Shape;286;p19"/>
          <p:cNvSpPr/>
          <p:nvPr/>
        </p:nvSpPr>
        <p:spPr>
          <a:xfrm rot="-5400000">
            <a:off x="10969100" y="4374975"/>
            <a:ext cx="643500" cy="1796400"/>
          </a:xfrm>
          <a:prstGeom prst="round2SameRect">
            <a:avLst>
              <a:gd fmla="val 50000" name="adj1"/>
              <a:gd fmla="val 0" name="adj2"/>
            </a:avLst>
          </a:prstGeom>
          <a:solidFill>
            <a:srgbClr val="01E2C8">
              <a:alpha val="41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87" name="Google Shape;287;p19"/>
          <p:cNvSpPr txBox="1"/>
          <p:nvPr>
            <p:ph type="title"/>
          </p:nvPr>
        </p:nvSpPr>
        <p:spPr>
          <a:xfrm>
            <a:off x="571499" y="356657"/>
            <a:ext cx="4330200" cy="16323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8" name="Google Shape;288;p19"/>
          <p:cNvSpPr txBox="1"/>
          <p:nvPr>
            <p:ph idx="1" type="body"/>
          </p:nvPr>
        </p:nvSpPr>
        <p:spPr>
          <a:xfrm>
            <a:off x="571501" y="2557033"/>
            <a:ext cx="5262000" cy="3467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b="0">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289" name="Google Shape;289;p19"/>
          <p:cNvSpPr txBox="1"/>
          <p:nvPr>
            <p:ph idx="2" type="body"/>
          </p:nvPr>
        </p:nvSpPr>
        <p:spPr>
          <a:xfrm>
            <a:off x="571500" y="2032570"/>
            <a:ext cx="43302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290" name="Google Shape;290;p19"/>
          <p:cNvSpPr txBox="1"/>
          <p:nvPr>
            <p:ph idx="3"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sp>
        <p:nvSpPr>
          <p:cNvPr id="291" name="Google Shape;291;p19"/>
          <p:cNvSpPr/>
          <p:nvPr/>
        </p:nvSpPr>
        <p:spPr>
          <a:xfrm>
            <a:off x="10547058" y="3959657"/>
            <a:ext cx="1464300" cy="646800"/>
          </a:xfrm>
          <a:prstGeom prst="roundRect">
            <a:avLst>
              <a:gd fmla="val 50000" name="adj"/>
            </a:avLst>
          </a:prstGeom>
          <a:solidFill>
            <a:srgbClr val="01E2C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9"/>
          <p:cNvSpPr/>
          <p:nvPr/>
        </p:nvSpPr>
        <p:spPr>
          <a:xfrm>
            <a:off x="7965602" y="1988950"/>
            <a:ext cx="2581500" cy="646800"/>
          </a:xfrm>
          <a:prstGeom prst="roundRect">
            <a:avLst>
              <a:gd fmla="val 50000" name="adj"/>
            </a:avLst>
          </a:prstGeom>
          <a:solidFill>
            <a:srgbClr val="01E2C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3" name="Google Shape;293;p19"/>
          <p:cNvGrpSpPr/>
          <p:nvPr/>
        </p:nvGrpSpPr>
        <p:grpSpPr>
          <a:xfrm>
            <a:off x="11367879" y="677358"/>
            <a:ext cx="298413" cy="208839"/>
            <a:chOff x="2722573" y="5978335"/>
            <a:chExt cx="635734" cy="445095"/>
          </a:xfrm>
        </p:grpSpPr>
        <p:pic>
          <p:nvPicPr>
            <p:cNvPr descr="pasted-image.pdf" id="294" name="Google Shape;294;p19"/>
            <p:cNvPicPr preferRelativeResize="0"/>
            <p:nvPr/>
          </p:nvPicPr>
          <p:blipFill rotWithShape="1">
            <a:blip r:embed="rId2">
              <a:alphaModFix/>
            </a:blip>
            <a:srcRect b="0" l="0" r="0" t="0"/>
            <a:stretch/>
          </p:blipFill>
          <p:spPr>
            <a:xfrm>
              <a:off x="2722573" y="5978335"/>
              <a:ext cx="635734" cy="445095"/>
            </a:xfrm>
            <a:prstGeom prst="rect">
              <a:avLst/>
            </a:prstGeom>
            <a:noFill/>
            <a:ln>
              <a:noFill/>
            </a:ln>
          </p:spPr>
        </p:pic>
        <p:sp>
          <p:nvSpPr>
            <p:cNvPr id="295" name="Google Shape;295;p19"/>
            <p:cNvSpPr/>
            <p:nvPr/>
          </p:nvSpPr>
          <p:spPr>
            <a:xfrm>
              <a:off x="2805650" y="6087700"/>
              <a:ext cx="498300" cy="155100"/>
            </a:xfrm>
            <a:prstGeom prst="rect">
              <a:avLst/>
            </a:prstGeom>
            <a:solidFill>
              <a:srgbClr val="0D9DD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296" name="Google Shape;296;p19"/>
          <p:cNvSpPr/>
          <p:nvPr/>
        </p:nvSpPr>
        <p:spPr>
          <a:xfrm>
            <a:off x="9983754" y="631787"/>
            <a:ext cx="1229700" cy="300300"/>
          </a:xfrm>
          <a:prstGeom prst="roundRect">
            <a:avLst>
              <a:gd fmla="val 50000" name="adj"/>
            </a:avLst>
          </a:prstGeom>
          <a:solidFill>
            <a:srgbClr val="EAF5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1000">
              <a:latin typeface="Salesforce Sans"/>
              <a:ea typeface="Salesforce Sans"/>
              <a:cs typeface="Salesforce Sans"/>
              <a:sym typeface="Salesforce Sans"/>
            </a:endParaRPr>
          </a:p>
        </p:txBody>
      </p:sp>
      <p:pic>
        <p:nvPicPr>
          <p:cNvPr id="297" name="Google Shape;297;p19"/>
          <p:cNvPicPr preferRelativeResize="0"/>
          <p:nvPr/>
        </p:nvPicPr>
        <p:blipFill>
          <a:blip r:embed="rId3">
            <a:alphaModFix/>
          </a:blip>
          <a:stretch>
            <a:fillRect/>
          </a:stretch>
        </p:blipFill>
        <p:spPr>
          <a:xfrm>
            <a:off x="10092199" y="677524"/>
            <a:ext cx="1001675" cy="208836"/>
          </a:xfrm>
          <a:prstGeom prst="rect">
            <a:avLst/>
          </a:prstGeom>
          <a:noFill/>
          <a:ln>
            <a:noFill/>
          </a:ln>
        </p:spPr>
      </p:pic>
      <p:sp>
        <p:nvSpPr>
          <p:cNvPr id="298" name="Google Shape;298;p19"/>
          <p:cNvSpPr/>
          <p:nvPr/>
        </p:nvSpPr>
        <p:spPr>
          <a:xfrm>
            <a:off x="10838546" y="1988948"/>
            <a:ext cx="1163700" cy="646800"/>
          </a:xfrm>
          <a:prstGeom prst="roundRect">
            <a:avLst>
              <a:gd fmla="val 50000" name="adj"/>
            </a:avLst>
          </a:prstGeom>
          <a:solidFill>
            <a:srgbClr val="04E1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99" name="Google Shape;299;p19"/>
          <p:cNvSpPr/>
          <p:nvPr/>
        </p:nvSpPr>
        <p:spPr>
          <a:xfrm>
            <a:off x="9554450" y="5944509"/>
            <a:ext cx="1512000" cy="646800"/>
          </a:xfrm>
          <a:prstGeom prst="roundRect">
            <a:avLst>
              <a:gd fmla="val 50000" name="adj"/>
            </a:avLst>
          </a:prstGeom>
          <a:solidFill>
            <a:srgbClr val="01E2C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0" name="Google Shape;300;p19"/>
          <p:cNvPicPr preferRelativeResize="0"/>
          <p:nvPr/>
        </p:nvPicPr>
        <p:blipFill rotWithShape="1">
          <a:blip r:embed="rId4">
            <a:alphaModFix/>
          </a:blip>
          <a:srcRect b="40650" l="-6115" r="43650" t="29616"/>
          <a:stretch/>
        </p:blipFill>
        <p:spPr>
          <a:xfrm flipH="1">
            <a:off x="9548845" y="5944509"/>
            <a:ext cx="1358700" cy="646800"/>
          </a:xfrm>
          <a:prstGeom prst="roundRect">
            <a:avLst>
              <a:gd fmla="val 50000" name="adj"/>
            </a:avLst>
          </a:prstGeom>
          <a:noFill/>
          <a:ln>
            <a:noFill/>
          </a:ln>
        </p:spPr>
      </p:pic>
      <p:pic>
        <p:nvPicPr>
          <p:cNvPr descr="Google Shape;914;p64" id="301" name="Google Shape;301;p19"/>
          <p:cNvPicPr preferRelativeResize="0"/>
          <p:nvPr/>
        </p:nvPicPr>
        <p:blipFill rotWithShape="1">
          <a:blip r:embed="rId5">
            <a:alphaModFix/>
          </a:blip>
          <a:srcRect b="51761" l="-2300" r="78512" t="5591"/>
          <a:stretch/>
        </p:blipFill>
        <p:spPr>
          <a:xfrm flipH="1" rot="298310">
            <a:off x="10542995" y="5820332"/>
            <a:ext cx="371560" cy="342587"/>
          </a:xfrm>
          <a:prstGeom prst="rect">
            <a:avLst/>
          </a:prstGeom>
          <a:noFill/>
          <a:ln>
            <a:noFill/>
          </a:ln>
        </p:spPr>
      </p:pic>
      <p:sp>
        <p:nvSpPr>
          <p:cNvPr id="302" name="Google Shape;302;p19"/>
          <p:cNvSpPr/>
          <p:nvPr/>
        </p:nvSpPr>
        <p:spPr>
          <a:xfrm>
            <a:off x="9449273" y="2974300"/>
            <a:ext cx="1644600" cy="646800"/>
          </a:xfrm>
          <a:prstGeom prst="roundRect">
            <a:avLst>
              <a:gd fmla="val 50000" name="adj"/>
            </a:avLst>
          </a:prstGeom>
          <a:solidFill>
            <a:srgbClr val="04E1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03" name="Google Shape;303;p19"/>
          <p:cNvSpPr/>
          <p:nvPr/>
        </p:nvSpPr>
        <p:spPr>
          <a:xfrm>
            <a:off x="7530070" y="3959650"/>
            <a:ext cx="2398200" cy="646800"/>
          </a:xfrm>
          <a:prstGeom prst="roundRect">
            <a:avLst>
              <a:gd fmla="val 50000" name="adj"/>
            </a:avLst>
          </a:prstGeom>
          <a:solidFill>
            <a:srgbClr val="04E1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04" name="Google Shape;304;p19"/>
          <p:cNvSpPr/>
          <p:nvPr/>
        </p:nvSpPr>
        <p:spPr>
          <a:xfrm>
            <a:off x="11947478" y="2987175"/>
            <a:ext cx="628500" cy="628500"/>
          </a:xfrm>
          <a:prstGeom prst="chord">
            <a:avLst>
              <a:gd fmla="val 6125308" name="adj1"/>
              <a:gd fmla="val 15466101" name="adj2"/>
            </a:avLst>
          </a:prstGeom>
          <a:solidFill>
            <a:srgbClr val="04E1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5 - Corner - E">
  <p:cSld name="Corner - B_2_1_1">
    <p:spTree>
      <p:nvGrpSpPr>
        <p:cNvPr id="305" name="Shape 305"/>
        <p:cNvGrpSpPr/>
        <p:nvPr/>
      </p:nvGrpSpPr>
      <p:grpSpPr>
        <a:xfrm>
          <a:off x="0" y="0"/>
          <a:ext cx="0" cy="0"/>
          <a:chOff x="0" y="0"/>
          <a:chExt cx="0" cy="0"/>
        </a:xfrm>
      </p:grpSpPr>
      <p:sp>
        <p:nvSpPr>
          <p:cNvPr id="306" name="Google Shape;306;p20"/>
          <p:cNvSpPr txBox="1"/>
          <p:nvPr>
            <p:ph type="title"/>
          </p:nvPr>
        </p:nvSpPr>
        <p:spPr>
          <a:xfrm>
            <a:off x="571499" y="356657"/>
            <a:ext cx="4330200" cy="16323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07" name="Google Shape;307;p20"/>
          <p:cNvSpPr txBox="1"/>
          <p:nvPr>
            <p:ph idx="1" type="body"/>
          </p:nvPr>
        </p:nvSpPr>
        <p:spPr>
          <a:xfrm>
            <a:off x="571501" y="2557033"/>
            <a:ext cx="5262000" cy="3467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b="0">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308" name="Google Shape;308;p20"/>
          <p:cNvSpPr txBox="1"/>
          <p:nvPr>
            <p:ph idx="2" type="body"/>
          </p:nvPr>
        </p:nvSpPr>
        <p:spPr>
          <a:xfrm>
            <a:off x="571500" y="2032570"/>
            <a:ext cx="43302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309" name="Google Shape;309;p20"/>
          <p:cNvSpPr txBox="1"/>
          <p:nvPr>
            <p:ph idx="3"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sp>
        <p:nvSpPr>
          <p:cNvPr id="310" name="Google Shape;310;p20"/>
          <p:cNvSpPr/>
          <p:nvPr/>
        </p:nvSpPr>
        <p:spPr>
          <a:xfrm>
            <a:off x="7390950" y="1747644"/>
            <a:ext cx="797400" cy="3536700"/>
          </a:xfrm>
          <a:prstGeom prst="roundRect">
            <a:avLst>
              <a:gd fmla="val 12356" name="adj"/>
            </a:avLst>
          </a:prstGeom>
          <a:solidFill>
            <a:srgbClr val="FFBA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11" name="Google Shape;311;p20"/>
          <p:cNvSpPr/>
          <p:nvPr/>
        </p:nvSpPr>
        <p:spPr>
          <a:xfrm>
            <a:off x="8314818" y="2227485"/>
            <a:ext cx="797400" cy="3840300"/>
          </a:xfrm>
          <a:prstGeom prst="roundRect">
            <a:avLst>
              <a:gd fmla="val 11168" name="adj"/>
            </a:avLst>
          </a:prstGeom>
          <a:solidFill>
            <a:srgbClr val="FFBA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nvGrpSpPr>
          <p:cNvPr id="312" name="Google Shape;312;p20"/>
          <p:cNvGrpSpPr/>
          <p:nvPr/>
        </p:nvGrpSpPr>
        <p:grpSpPr>
          <a:xfrm>
            <a:off x="11367879" y="677358"/>
            <a:ext cx="298413" cy="208839"/>
            <a:chOff x="2722573" y="5978335"/>
            <a:chExt cx="635734" cy="445095"/>
          </a:xfrm>
        </p:grpSpPr>
        <p:pic>
          <p:nvPicPr>
            <p:cNvPr descr="pasted-image.pdf" id="313" name="Google Shape;313;p20"/>
            <p:cNvPicPr preferRelativeResize="0"/>
            <p:nvPr/>
          </p:nvPicPr>
          <p:blipFill rotWithShape="1">
            <a:blip r:embed="rId2">
              <a:alphaModFix/>
            </a:blip>
            <a:srcRect b="0" l="0" r="0" t="0"/>
            <a:stretch/>
          </p:blipFill>
          <p:spPr>
            <a:xfrm>
              <a:off x="2722573" y="5978335"/>
              <a:ext cx="635734" cy="445095"/>
            </a:xfrm>
            <a:prstGeom prst="rect">
              <a:avLst/>
            </a:prstGeom>
            <a:noFill/>
            <a:ln>
              <a:noFill/>
            </a:ln>
          </p:spPr>
        </p:pic>
        <p:sp>
          <p:nvSpPr>
            <p:cNvPr id="314" name="Google Shape;314;p20"/>
            <p:cNvSpPr/>
            <p:nvPr/>
          </p:nvSpPr>
          <p:spPr>
            <a:xfrm>
              <a:off x="2805650" y="6087700"/>
              <a:ext cx="498300" cy="155100"/>
            </a:xfrm>
            <a:prstGeom prst="rect">
              <a:avLst/>
            </a:prstGeom>
            <a:solidFill>
              <a:srgbClr val="0D9DD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315" name="Google Shape;315;p20"/>
          <p:cNvSpPr/>
          <p:nvPr/>
        </p:nvSpPr>
        <p:spPr>
          <a:xfrm>
            <a:off x="9983754" y="631787"/>
            <a:ext cx="1229700" cy="300300"/>
          </a:xfrm>
          <a:prstGeom prst="roundRect">
            <a:avLst>
              <a:gd fmla="val 50000" name="adj"/>
            </a:avLst>
          </a:prstGeom>
          <a:solidFill>
            <a:srgbClr val="EAF5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1000">
              <a:latin typeface="Salesforce Sans"/>
              <a:ea typeface="Salesforce Sans"/>
              <a:cs typeface="Salesforce Sans"/>
              <a:sym typeface="Salesforce Sans"/>
            </a:endParaRPr>
          </a:p>
        </p:txBody>
      </p:sp>
      <p:pic>
        <p:nvPicPr>
          <p:cNvPr id="316" name="Google Shape;316;p20"/>
          <p:cNvPicPr preferRelativeResize="0"/>
          <p:nvPr/>
        </p:nvPicPr>
        <p:blipFill>
          <a:blip r:embed="rId3">
            <a:alphaModFix/>
          </a:blip>
          <a:stretch>
            <a:fillRect/>
          </a:stretch>
        </p:blipFill>
        <p:spPr>
          <a:xfrm>
            <a:off x="10092199" y="677524"/>
            <a:ext cx="1001675" cy="208836"/>
          </a:xfrm>
          <a:prstGeom prst="rect">
            <a:avLst/>
          </a:prstGeom>
          <a:noFill/>
          <a:ln>
            <a:noFill/>
          </a:ln>
        </p:spPr>
      </p:pic>
      <p:sp>
        <p:nvSpPr>
          <p:cNvPr id="317" name="Google Shape;317;p20"/>
          <p:cNvSpPr/>
          <p:nvPr/>
        </p:nvSpPr>
        <p:spPr>
          <a:xfrm>
            <a:off x="9238686" y="1796503"/>
            <a:ext cx="797400" cy="4157700"/>
          </a:xfrm>
          <a:prstGeom prst="roundRect">
            <a:avLst>
              <a:gd fmla="val 11959" name="adj"/>
            </a:avLst>
          </a:prstGeom>
          <a:solidFill>
            <a:srgbClr val="FFBA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18" name="Google Shape;318;p20"/>
          <p:cNvSpPr/>
          <p:nvPr/>
        </p:nvSpPr>
        <p:spPr>
          <a:xfrm>
            <a:off x="10162554" y="1617700"/>
            <a:ext cx="797400" cy="3695400"/>
          </a:xfrm>
          <a:prstGeom prst="roundRect">
            <a:avLst>
              <a:gd fmla="val 11430" name="adj"/>
            </a:avLst>
          </a:prstGeom>
          <a:solidFill>
            <a:srgbClr val="FFBA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19" name="Google Shape;319;p20"/>
          <p:cNvSpPr/>
          <p:nvPr/>
        </p:nvSpPr>
        <p:spPr>
          <a:xfrm>
            <a:off x="11086422" y="2003958"/>
            <a:ext cx="797400" cy="3591000"/>
          </a:xfrm>
          <a:prstGeom prst="roundRect">
            <a:avLst>
              <a:gd fmla="val 12880" name="adj"/>
            </a:avLst>
          </a:prstGeom>
          <a:solidFill>
            <a:srgbClr val="FFBA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descr="Google Shape;923;p64" id="320" name="Google Shape;320;p20"/>
          <p:cNvPicPr preferRelativeResize="0"/>
          <p:nvPr/>
        </p:nvPicPr>
        <p:blipFill rotWithShape="1">
          <a:blip r:embed="rId4">
            <a:alphaModFix/>
          </a:blip>
          <a:srcRect b="0" l="0" r="0" t="0"/>
          <a:stretch/>
        </p:blipFill>
        <p:spPr>
          <a:xfrm rot="637577">
            <a:off x="10519441" y="1460167"/>
            <a:ext cx="386387" cy="190160"/>
          </a:xfrm>
          <a:prstGeom prst="rect">
            <a:avLst/>
          </a:prstGeom>
          <a:noFill/>
          <a:ln>
            <a:noFill/>
          </a:ln>
        </p:spPr>
      </p:pic>
      <p:pic>
        <p:nvPicPr>
          <p:cNvPr id="321" name="Google Shape;321;p20"/>
          <p:cNvPicPr preferRelativeResize="0"/>
          <p:nvPr/>
        </p:nvPicPr>
        <p:blipFill rotWithShape="1">
          <a:blip r:embed="rId5">
            <a:alphaModFix amt="50000"/>
          </a:blip>
          <a:srcRect b="-8725" l="36763" r="45939" t="-9032"/>
          <a:stretch/>
        </p:blipFill>
        <p:spPr>
          <a:xfrm>
            <a:off x="10162550" y="1627575"/>
            <a:ext cx="797400" cy="2624100"/>
          </a:xfrm>
          <a:prstGeom prst="roundRect">
            <a:avLst>
              <a:gd fmla="val 14726" name="adj"/>
            </a:avLst>
          </a:prstGeom>
          <a:noFill/>
          <a:ln>
            <a:noFill/>
          </a:ln>
        </p:spPr>
      </p:pic>
      <p:pic>
        <p:nvPicPr>
          <p:cNvPr id="322" name="Google Shape;322;p20"/>
          <p:cNvPicPr preferRelativeResize="0"/>
          <p:nvPr/>
        </p:nvPicPr>
        <p:blipFill rotWithShape="1">
          <a:blip r:embed="rId5">
            <a:alphaModFix amt="50000"/>
          </a:blip>
          <a:srcRect b="51414" l="37656" r="46881" t="2502"/>
          <a:stretch/>
        </p:blipFill>
        <p:spPr>
          <a:xfrm>
            <a:off x="9238675" y="4805625"/>
            <a:ext cx="797400" cy="1148700"/>
          </a:xfrm>
          <a:prstGeom prst="roundRect">
            <a:avLst>
              <a:gd fmla="val 14509" name="adj"/>
            </a:avLst>
          </a:prstGeom>
          <a:noFill/>
          <a:ln>
            <a:noFill/>
          </a:ln>
        </p:spPr>
      </p:pic>
      <p:pic>
        <p:nvPicPr>
          <p:cNvPr id="323" name="Google Shape;323;p20"/>
          <p:cNvPicPr preferRelativeResize="0"/>
          <p:nvPr/>
        </p:nvPicPr>
        <p:blipFill rotWithShape="1">
          <a:blip r:embed="rId5">
            <a:alphaModFix amt="50000"/>
          </a:blip>
          <a:srcRect b="35557" l="55841" r="28696" t="-25990"/>
          <a:stretch/>
        </p:blipFill>
        <p:spPr>
          <a:xfrm>
            <a:off x="8314800" y="3813875"/>
            <a:ext cx="797400" cy="2253900"/>
          </a:xfrm>
          <a:prstGeom prst="roundRect">
            <a:avLst>
              <a:gd fmla="val 14509" name="adj"/>
            </a:avLst>
          </a:prstGeom>
          <a:noFill/>
          <a:ln>
            <a:noFill/>
          </a:ln>
        </p:spPr>
      </p:pic>
      <p:pic>
        <p:nvPicPr>
          <p:cNvPr id="324" name="Google Shape;324;p20"/>
          <p:cNvPicPr preferRelativeResize="0"/>
          <p:nvPr/>
        </p:nvPicPr>
        <p:blipFill rotWithShape="1">
          <a:blip r:embed="rId5">
            <a:alphaModFix amt="50000"/>
          </a:blip>
          <a:srcRect b="39801" l="73830" r="10707" t="14115"/>
          <a:stretch/>
        </p:blipFill>
        <p:spPr>
          <a:xfrm>
            <a:off x="9238700" y="4805625"/>
            <a:ext cx="797400" cy="1148700"/>
          </a:xfrm>
          <a:prstGeom prst="roundRect">
            <a:avLst>
              <a:gd fmla="val 14509" name="adj"/>
            </a:avLst>
          </a:prstGeom>
          <a:noFill/>
          <a:ln>
            <a:noFill/>
          </a:ln>
        </p:spPr>
      </p:pic>
      <p:pic>
        <p:nvPicPr>
          <p:cNvPr id="325" name="Google Shape;325;p20"/>
          <p:cNvPicPr preferRelativeResize="0"/>
          <p:nvPr/>
        </p:nvPicPr>
        <p:blipFill rotWithShape="1">
          <a:blip r:embed="rId5">
            <a:alphaModFix amt="50000"/>
          </a:blip>
          <a:srcRect b="-8726" l="16855" r="65847" t="-1454"/>
          <a:stretch/>
        </p:blipFill>
        <p:spPr>
          <a:xfrm>
            <a:off x="9238675" y="1796500"/>
            <a:ext cx="797400" cy="2455200"/>
          </a:xfrm>
          <a:prstGeom prst="roundRect">
            <a:avLst>
              <a:gd fmla="val 14726" name="adj"/>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1 - Basic 1">
  <p:cSld name="Basic_2">
    <p:spTree>
      <p:nvGrpSpPr>
        <p:cNvPr id="39" name="Shape 39"/>
        <p:cNvGrpSpPr/>
        <p:nvPr/>
      </p:nvGrpSpPr>
      <p:grpSpPr>
        <a:xfrm>
          <a:off x="0" y="0"/>
          <a:ext cx="0" cy="0"/>
          <a:chOff x="0" y="0"/>
          <a:chExt cx="0" cy="0"/>
        </a:xfrm>
      </p:grpSpPr>
      <p:sp>
        <p:nvSpPr>
          <p:cNvPr id="40" name="Google Shape;40;p3"/>
          <p:cNvSpPr txBox="1"/>
          <p:nvPr>
            <p:ph idx="1"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41" name="Google Shape;41;p3"/>
          <p:cNvSpPr txBox="1"/>
          <p:nvPr>
            <p:ph idx="11" type="ftr"/>
          </p:nvPr>
        </p:nvSpPr>
        <p:spPr>
          <a:xfrm>
            <a:off x="571500" y="6549530"/>
            <a:ext cx="5508000" cy="2139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sz="1000">
                <a:solidFill>
                  <a:schemeClr val="accent2"/>
                </a:solidFill>
                <a:latin typeface="Salesforce Sans"/>
                <a:ea typeface="Salesforce Sans"/>
                <a:cs typeface="Salesforce Sans"/>
                <a:sym typeface="Salesforce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2" name="Google Shape;42;p3"/>
          <p:cNvSpPr txBox="1"/>
          <p:nvPr>
            <p:ph type="title"/>
          </p:nvPr>
        </p:nvSpPr>
        <p:spPr>
          <a:xfrm>
            <a:off x="571505" y="66197"/>
            <a:ext cx="10288200" cy="9906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3" name="Google Shape;43;p3"/>
          <p:cNvSpPr txBox="1"/>
          <p:nvPr>
            <p:ph idx="2" type="body"/>
          </p:nvPr>
        </p:nvSpPr>
        <p:spPr>
          <a:xfrm>
            <a:off x="571500" y="1621640"/>
            <a:ext cx="11046000" cy="422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Clr>
                <a:schemeClr val="accent2"/>
              </a:buClr>
              <a:buSzPts val="2000"/>
              <a:buNone/>
              <a:defRPr>
                <a:solidFill>
                  <a:schemeClr val="accent2"/>
                </a:solidFill>
              </a:defRPr>
            </a:lvl1pPr>
            <a:lvl2pPr indent="-342900" lvl="1" marL="914400" rtl="0" algn="l">
              <a:lnSpc>
                <a:spcPct val="100000"/>
              </a:lnSpc>
              <a:spcBef>
                <a:spcPts val="300"/>
              </a:spcBef>
              <a:spcAft>
                <a:spcPts val="0"/>
              </a:spcAft>
              <a:buClr>
                <a:schemeClr val="accent2"/>
              </a:buClr>
              <a:buSzPts val="1800"/>
              <a:buChar char="•"/>
              <a:defRPr>
                <a:solidFill>
                  <a:schemeClr val="accent2"/>
                </a:solidFill>
              </a:defRPr>
            </a:lvl2pPr>
            <a:lvl3pPr indent="-330200" lvl="2" marL="1371600" rtl="0" algn="l">
              <a:lnSpc>
                <a:spcPct val="100000"/>
              </a:lnSpc>
              <a:spcBef>
                <a:spcPts val="600"/>
              </a:spcBef>
              <a:spcAft>
                <a:spcPts val="0"/>
              </a:spcAft>
              <a:buClr>
                <a:schemeClr val="accent2"/>
              </a:buClr>
              <a:buSzPts val="1600"/>
              <a:buChar char="•"/>
              <a:defRPr>
                <a:solidFill>
                  <a:schemeClr val="accent2"/>
                </a:solidFill>
              </a:defRPr>
            </a:lvl3pPr>
            <a:lvl4pPr indent="-317500" lvl="3" marL="1828800" rtl="0" algn="l">
              <a:lnSpc>
                <a:spcPct val="100000"/>
              </a:lnSpc>
              <a:spcBef>
                <a:spcPts val="600"/>
              </a:spcBef>
              <a:spcAft>
                <a:spcPts val="0"/>
              </a:spcAft>
              <a:buClr>
                <a:schemeClr val="accent2"/>
              </a:buClr>
              <a:buSzPts val="1400"/>
              <a:buChar char="•"/>
              <a:defRPr>
                <a:solidFill>
                  <a:schemeClr val="accent2"/>
                </a:solidFill>
              </a:defRPr>
            </a:lvl4pPr>
            <a:lvl5pPr indent="-228600" lvl="4" marL="2286000" rtl="0" algn="l">
              <a:lnSpc>
                <a:spcPct val="100000"/>
              </a:lnSpc>
              <a:spcBef>
                <a:spcPts val="600"/>
              </a:spcBef>
              <a:spcAft>
                <a:spcPts val="0"/>
              </a:spcAft>
              <a:buSzPts val="1400"/>
              <a:buNone/>
              <a:defRPr>
                <a:solidFill>
                  <a:schemeClr val="accent2"/>
                </a:solidFill>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grpSp>
        <p:nvGrpSpPr>
          <p:cNvPr id="44" name="Google Shape;44;p3"/>
          <p:cNvGrpSpPr/>
          <p:nvPr/>
        </p:nvGrpSpPr>
        <p:grpSpPr>
          <a:xfrm>
            <a:off x="11367879" y="677358"/>
            <a:ext cx="298413" cy="208839"/>
            <a:chOff x="2722573" y="5978335"/>
            <a:chExt cx="635734" cy="445095"/>
          </a:xfrm>
        </p:grpSpPr>
        <p:pic>
          <p:nvPicPr>
            <p:cNvPr descr="pasted-image.pdf" id="45" name="Google Shape;45;p3"/>
            <p:cNvPicPr preferRelativeResize="0"/>
            <p:nvPr/>
          </p:nvPicPr>
          <p:blipFill rotWithShape="1">
            <a:blip r:embed="rId2">
              <a:alphaModFix/>
            </a:blip>
            <a:srcRect b="0" l="0" r="0" t="0"/>
            <a:stretch/>
          </p:blipFill>
          <p:spPr>
            <a:xfrm>
              <a:off x="2722573" y="5978335"/>
              <a:ext cx="635734" cy="445095"/>
            </a:xfrm>
            <a:prstGeom prst="rect">
              <a:avLst/>
            </a:prstGeom>
            <a:noFill/>
            <a:ln>
              <a:noFill/>
            </a:ln>
          </p:spPr>
        </p:pic>
        <p:sp>
          <p:nvSpPr>
            <p:cNvPr id="46" name="Google Shape;46;p3"/>
            <p:cNvSpPr/>
            <p:nvPr/>
          </p:nvSpPr>
          <p:spPr>
            <a:xfrm>
              <a:off x="2805650" y="6087700"/>
              <a:ext cx="498300" cy="155100"/>
            </a:xfrm>
            <a:prstGeom prst="rect">
              <a:avLst/>
            </a:prstGeom>
            <a:solidFill>
              <a:srgbClr val="0D9DD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47" name="Google Shape;47;p3"/>
          <p:cNvSpPr/>
          <p:nvPr/>
        </p:nvSpPr>
        <p:spPr>
          <a:xfrm>
            <a:off x="9983754" y="631787"/>
            <a:ext cx="1229700" cy="300300"/>
          </a:xfrm>
          <a:prstGeom prst="roundRect">
            <a:avLst>
              <a:gd fmla="val 50000" name="adj"/>
            </a:avLst>
          </a:prstGeom>
          <a:solidFill>
            <a:srgbClr val="EAF5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1000">
              <a:latin typeface="Salesforce Sans"/>
              <a:ea typeface="Salesforce Sans"/>
              <a:cs typeface="Salesforce Sans"/>
              <a:sym typeface="Salesforce Sans"/>
            </a:endParaRPr>
          </a:p>
        </p:txBody>
      </p:sp>
      <p:pic>
        <p:nvPicPr>
          <p:cNvPr id="48" name="Google Shape;48;p3"/>
          <p:cNvPicPr preferRelativeResize="0"/>
          <p:nvPr/>
        </p:nvPicPr>
        <p:blipFill>
          <a:blip r:embed="rId3">
            <a:alphaModFix/>
          </a:blip>
          <a:stretch>
            <a:fillRect/>
          </a:stretch>
        </p:blipFill>
        <p:spPr>
          <a:xfrm>
            <a:off x="10092199" y="677524"/>
            <a:ext cx="1001675" cy="208836"/>
          </a:xfrm>
          <a:prstGeom prst="rect">
            <a:avLst/>
          </a:prstGeom>
          <a:noFill/>
          <a:ln>
            <a:noFill/>
          </a:ln>
        </p:spPr>
      </p:pic>
      <p:sp>
        <p:nvSpPr>
          <p:cNvPr id="49" name="Google Shape;49;p3"/>
          <p:cNvSpPr/>
          <p:nvPr/>
        </p:nvSpPr>
        <p:spPr>
          <a:xfrm>
            <a:off x="11711132" y="5739612"/>
            <a:ext cx="274200" cy="1127400"/>
          </a:xfrm>
          <a:prstGeom prst="roundRect">
            <a:avLst>
              <a:gd fmla="val 14212" name="adj"/>
            </a:avLst>
          </a:prstGeom>
          <a:solidFill>
            <a:srgbClr val="BEC7F6">
              <a:alpha val="62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0" name="Google Shape;50;p3"/>
          <p:cNvSpPr/>
          <p:nvPr/>
        </p:nvSpPr>
        <p:spPr>
          <a:xfrm>
            <a:off x="12031217" y="5865827"/>
            <a:ext cx="274200" cy="1001100"/>
          </a:xfrm>
          <a:prstGeom prst="roundRect">
            <a:avLst>
              <a:gd fmla="val 13214" name="adj"/>
            </a:avLst>
          </a:prstGeom>
          <a:solidFill>
            <a:srgbClr val="BEC7F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1" name="Google Shape;51;p3"/>
          <p:cNvSpPr/>
          <p:nvPr/>
        </p:nvSpPr>
        <p:spPr>
          <a:xfrm>
            <a:off x="11391046" y="6027480"/>
            <a:ext cx="274200" cy="839400"/>
          </a:xfrm>
          <a:prstGeom prst="roundRect">
            <a:avLst>
              <a:gd fmla="val 12702" name="adj"/>
            </a:avLst>
          </a:prstGeom>
          <a:solidFill>
            <a:srgbClr val="BEC7F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2" name="Google Shape;52;p3"/>
          <p:cNvSpPr/>
          <p:nvPr/>
        </p:nvSpPr>
        <p:spPr>
          <a:xfrm>
            <a:off x="11070960" y="5566600"/>
            <a:ext cx="274200" cy="1300800"/>
          </a:xfrm>
          <a:prstGeom prst="roundRect">
            <a:avLst>
              <a:gd fmla="val 14703" name="adj"/>
            </a:avLst>
          </a:prstGeom>
          <a:solidFill>
            <a:srgbClr val="BEC7F6">
              <a:alpha val="62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3" name="Google Shape;53;p3"/>
          <p:cNvSpPr/>
          <p:nvPr/>
        </p:nvSpPr>
        <p:spPr>
          <a:xfrm>
            <a:off x="10750875" y="6387036"/>
            <a:ext cx="274200" cy="480300"/>
          </a:xfrm>
          <a:prstGeom prst="roundRect">
            <a:avLst>
              <a:gd fmla="val 14697" name="adj"/>
            </a:avLst>
          </a:prstGeom>
          <a:solidFill>
            <a:srgbClr val="BEC7F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54" name="Google Shape;54;p3"/>
          <p:cNvPicPr preferRelativeResize="0"/>
          <p:nvPr/>
        </p:nvPicPr>
        <p:blipFill rotWithShape="1">
          <a:blip r:embed="rId4">
            <a:alphaModFix/>
          </a:blip>
          <a:srcRect b="16492" l="0" r="27262" t="0"/>
          <a:stretch/>
        </p:blipFill>
        <p:spPr>
          <a:xfrm>
            <a:off x="11261025" y="6343650"/>
            <a:ext cx="927800" cy="52375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2 - Card - Large">
  <p:cSld name="Card - Large">
    <p:spTree>
      <p:nvGrpSpPr>
        <p:cNvPr id="326" name="Shape 326"/>
        <p:cNvGrpSpPr/>
        <p:nvPr/>
      </p:nvGrpSpPr>
      <p:grpSpPr>
        <a:xfrm>
          <a:off x="0" y="0"/>
          <a:ext cx="0" cy="0"/>
          <a:chOff x="0" y="0"/>
          <a:chExt cx="0" cy="0"/>
        </a:xfrm>
      </p:grpSpPr>
      <p:sp>
        <p:nvSpPr>
          <p:cNvPr id="327" name="Google Shape;327;p21"/>
          <p:cNvSpPr/>
          <p:nvPr/>
        </p:nvSpPr>
        <p:spPr>
          <a:xfrm>
            <a:off x="0" y="2819400"/>
            <a:ext cx="12188700" cy="4038600"/>
          </a:xfrm>
          <a:prstGeom prst="rect">
            <a:avLst/>
          </a:prstGeom>
          <a:solidFill>
            <a:srgbClr val="90D0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Salesforce Sans"/>
              <a:buNone/>
            </a:pPr>
            <a:r>
              <a:t/>
            </a:r>
            <a:endParaRPr sz="1200">
              <a:solidFill>
                <a:schemeClr val="dk1"/>
              </a:solidFill>
              <a:latin typeface="Salesforce Sans"/>
              <a:ea typeface="Salesforce Sans"/>
              <a:cs typeface="Salesforce Sans"/>
              <a:sym typeface="Salesforce Sans"/>
            </a:endParaRPr>
          </a:p>
        </p:txBody>
      </p:sp>
      <p:sp>
        <p:nvSpPr>
          <p:cNvPr id="328" name="Google Shape;328;p21"/>
          <p:cNvSpPr/>
          <p:nvPr/>
        </p:nvSpPr>
        <p:spPr>
          <a:xfrm>
            <a:off x="582274" y="1810046"/>
            <a:ext cx="11034000" cy="4364700"/>
          </a:xfrm>
          <a:prstGeom prst="roundRect">
            <a:avLst>
              <a:gd fmla="val 2905" name="adj"/>
            </a:avLst>
          </a:prstGeom>
          <a:solidFill>
            <a:srgbClr val="FFFFFF"/>
          </a:solidFill>
          <a:ln>
            <a:noFill/>
          </a:ln>
          <a:effectLst>
            <a:outerShdw blurRad="304800" rotWithShape="0" algn="tl" dir="3660000" dist="114300">
              <a:srgbClr val="000000">
                <a:alpha val="164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Salesforce Sans"/>
              <a:buNone/>
            </a:pPr>
            <a:r>
              <a:t/>
            </a:r>
            <a:endParaRPr sz="1800">
              <a:solidFill>
                <a:srgbClr val="FFFFFF"/>
              </a:solidFill>
              <a:latin typeface="Salesforce Sans"/>
              <a:ea typeface="Salesforce Sans"/>
              <a:cs typeface="Salesforce Sans"/>
              <a:sym typeface="Salesforce Sans"/>
            </a:endParaRPr>
          </a:p>
        </p:txBody>
      </p:sp>
      <p:sp>
        <p:nvSpPr>
          <p:cNvPr id="329" name="Google Shape;329;p21"/>
          <p:cNvSpPr txBox="1"/>
          <p:nvPr>
            <p:ph type="title"/>
          </p:nvPr>
        </p:nvSpPr>
        <p:spPr>
          <a:xfrm>
            <a:off x="571500" y="63504"/>
            <a:ext cx="102870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30" name="Google Shape;330;p21"/>
          <p:cNvSpPr txBox="1"/>
          <p:nvPr>
            <p:ph idx="1" type="body"/>
          </p:nvPr>
        </p:nvSpPr>
        <p:spPr>
          <a:xfrm>
            <a:off x="844883" y="1932733"/>
            <a:ext cx="10250400" cy="3866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331" name="Google Shape;331;p21"/>
          <p:cNvSpPr txBox="1"/>
          <p:nvPr>
            <p:ph idx="2" type="body"/>
          </p:nvPr>
        </p:nvSpPr>
        <p:spPr>
          <a:xfrm>
            <a:off x="571499" y="1097179"/>
            <a:ext cx="11041200" cy="3387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200"/>
              <a:buNone/>
              <a:defRPr b="0"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pic>
        <p:nvPicPr>
          <p:cNvPr descr="pasted-image.pdf" id="332" name="Google Shape;332;p21"/>
          <p:cNvPicPr preferRelativeResize="0"/>
          <p:nvPr/>
        </p:nvPicPr>
        <p:blipFill rotWithShape="1">
          <a:blip r:embed="rId2">
            <a:alphaModFix/>
          </a:blip>
          <a:srcRect b="0" l="0" r="0" t="0"/>
          <a:stretch/>
        </p:blipFill>
        <p:spPr>
          <a:xfrm>
            <a:off x="11030573" y="565460"/>
            <a:ext cx="635734" cy="445095"/>
          </a:xfrm>
          <a:prstGeom prst="rect">
            <a:avLst/>
          </a:prstGeom>
          <a:noFill/>
          <a:ln>
            <a:noFill/>
          </a:ln>
        </p:spPr>
      </p:pic>
      <p:pic>
        <p:nvPicPr>
          <p:cNvPr descr="Google Shape;1487;p170" id="333" name="Google Shape;333;p21"/>
          <p:cNvPicPr preferRelativeResize="0"/>
          <p:nvPr/>
        </p:nvPicPr>
        <p:blipFill rotWithShape="1">
          <a:blip r:embed="rId3">
            <a:alphaModFix/>
          </a:blip>
          <a:srcRect b="47304" l="0" r="0" t="0"/>
          <a:stretch/>
        </p:blipFill>
        <p:spPr>
          <a:xfrm>
            <a:off x="854399" y="6353532"/>
            <a:ext cx="1949726" cy="513839"/>
          </a:xfrm>
          <a:prstGeom prst="rect">
            <a:avLst/>
          </a:prstGeom>
          <a:noFill/>
          <a:ln>
            <a:noFill/>
          </a:ln>
        </p:spPr>
      </p:pic>
      <p:pic>
        <p:nvPicPr>
          <p:cNvPr descr="Footer 4.png" id="334" name="Google Shape;334;p21"/>
          <p:cNvPicPr preferRelativeResize="0"/>
          <p:nvPr/>
        </p:nvPicPr>
        <p:blipFill rotWithShape="1">
          <a:blip r:embed="rId4">
            <a:alphaModFix/>
          </a:blip>
          <a:srcRect b="0" l="724" r="0" t="0"/>
          <a:stretch/>
        </p:blipFill>
        <p:spPr>
          <a:xfrm>
            <a:off x="-12692" y="6327687"/>
            <a:ext cx="1321155" cy="540504"/>
          </a:xfrm>
          <a:prstGeom prst="rect">
            <a:avLst/>
          </a:prstGeom>
          <a:noFill/>
          <a:ln>
            <a:noFill/>
          </a:ln>
        </p:spPr>
      </p:pic>
      <p:pic>
        <p:nvPicPr>
          <p:cNvPr descr="Image" id="335" name="Google Shape;335;p21"/>
          <p:cNvPicPr preferRelativeResize="0"/>
          <p:nvPr/>
        </p:nvPicPr>
        <p:blipFill rotWithShape="1">
          <a:blip r:embed="rId5">
            <a:alphaModFix/>
          </a:blip>
          <a:srcRect b="5222" l="0" r="0" t="0"/>
          <a:stretch/>
        </p:blipFill>
        <p:spPr>
          <a:xfrm rot="-1246537">
            <a:off x="228595" y="6387271"/>
            <a:ext cx="378332" cy="331994"/>
          </a:xfrm>
          <a:prstGeom prst="rect">
            <a:avLst/>
          </a:prstGeom>
          <a:noFill/>
          <a:ln>
            <a:noFill/>
          </a:ln>
        </p:spPr>
      </p:pic>
      <p:pic>
        <p:nvPicPr>
          <p:cNvPr descr="Google Shape;1492;p170" id="336" name="Google Shape;336;p21"/>
          <p:cNvPicPr preferRelativeResize="0"/>
          <p:nvPr/>
        </p:nvPicPr>
        <p:blipFill rotWithShape="1">
          <a:blip r:embed="rId6">
            <a:alphaModFix/>
          </a:blip>
          <a:srcRect b="2837" l="0" r="0" t="0"/>
          <a:stretch/>
        </p:blipFill>
        <p:spPr>
          <a:xfrm flipH="1">
            <a:off x="2388266" y="6617366"/>
            <a:ext cx="709888" cy="250924"/>
          </a:xfrm>
          <a:prstGeom prst="rect">
            <a:avLst/>
          </a:prstGeom>
          <a:noFill/>
          <a:ln>
            <a:noFill/>
          </a:ln>
        </p:spPr>
      </p:pic>
      <p:pic>
        <p:nvPicPr>
          <p:cNvPr descr="Google Shape;1513;p170" id="337" name="Google Shape;337;p21"/>
          <p:cNvPicPr preferRelativeResize="0"/>
          <p:nvPr/>
        </p:nvPicPr>
        <p:blipFill rotWithShape="1">
          <a:blip r:embed="rId7">
            <a:alphaModFix/>
          </a:blip>
          <a:srcRect b="3185" l="0" r="0" t="0"/>
          <a:stretch/>
        </p:blipFill>
        <p:spPr>
          <a:xfrm flipH="1">
            <a:off x="8882495" y="6375321"/>
            <a:ext cx="2003501" cy="501589"/>
          </a:xfrm>
          <a:prstGeom prst="rect">
            <a:avLst/>
          </a:prstGeom>
          <a:noFill/>
          <a:ln>
            <a:noFill/>
          </a:ln>
        </p:spPr>
      </p:pic>
      <p:pic>
        <p:nvPicPr>
          <p:cNvPr descr="Google Shape;1487;p170" id="338" name="Google Shape;338;p21"/>
          <p:cNvPicPr preferRelativeResize="0"/>
          <p:nvPr/>
        </p:nvPicPr>
        <p:blipFill rotWithShape="1">
          <a:blip r:embed="rId3">
            <a:alphaModFix/>
          </a:blip>
          <a:srcRect b="47307" l="0" r="9123" t="0"/>
          <a:stretch/>
        </p:blipFill>
        <p:spPr>
          <a:xfrm>
            <a:off x="10417000" y="6351150"/>
            <a:ext cx="1771823" cy="5138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3 - Cards - 2-Up">
  <p:cSld name="Cards - 2-Up">
    <p:spTree>
      <p:nvGrpSpPr>
        <p:cNvPr id="339" name="Shape 339"/>
        <p:cNvGrpSpPr/>
        <p:nvPr/>
      </p:nvGrpSpPr>
      <p:grpSpPr>
        <a:xfrm>
          <a:off x="0" y="0"/>
          <a:ext cx="0" cy="0"/>
          <a:chOff x="0" y="0"/>
          <a:chExt cx="0" cy="0"/>
        </a:xfrm>
      </p:grpSpPr>
      <p:sp>
        <p:nvSpPr>
          <p:cNvPr id="340" name="Google Shape;340;p22"/>
          <p:cNvSpPr/>
          <p:nvPr/>
        </p:nvSpPr>
        <p:spPr>
          <a:xfrm>
            <a:off x="-1" y="2819400"/>
            <a:ext cx="12188700" cy="4038600"/>
          </a:xfrm>
          <a:prstGeom prst="rect">
            <a:avLst/>
          </a:prstGeom>
          <a:solidFill>
            <a:srgbClr val="90D0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Salesforce Sans"/>
              <a:buNone/>
            </a:pPr>
            <a:r>
              <a:t/>
            </a:r>
            <a:endParaRPr sz="1200">
              <a:solidFill>
                <a:schemeClr val="dk1"/>
              </a:solidFill>
              <a:latin typeface="Salesforce Sans"/>
              <a:ea typeface="Salesforce Sans"/>
              <a:cs typeface="Salesforce Sans"/>
              <a:sym typeface="Salesforce Sans"/>
            </a:endParaRPr>
          </a:p>
        </p:txBody>
      </p:sp>
      <p:pic>
        <p:nvPicPr>
          <p:cNvPr descr="Google Shape;1513;p170" id="341" name="Google Shape;341;p22"/>
          <p:cNvPicPr preferRelativeResize="0"/>
          <p:nvPr/>
        </p:nvPicPr>
        <p:blipFill rotWithShape="1">
          <a:blip r:embed="rId2">
            <a:alphaModFix/>
          </a:blip>
          <a:srcRect b="3185" l="0" r="0" t="0"/>
          <a:stretch/>
        </p:blipFill>
        <p:spPr>
          <a:xfrm flipH="1">
            <a:off x="587122" y="6365130"/>
            <a:ext cx="2003501" cy="501589"/>
          </a:xfrm>
          <a:prstGeom prst="rect">
            <a:avLst/>
          </a:prstGeom>
          <a:noFill/>
          <a:ln>
            <a:noFill/>
          </a:ln>
        </p:spPr>
      </p:pic>
      <p:pic>
        <p:nvPicPr>
          <p:cNvPr descr="Google Shape;1492;p170" id="342" name="Google Shape;342;p22"/>
          <p:cNvPicPr preferRelativeResize="0"/>
          <p:nvPr/>
        </p:nvPicPr>
        <p:blipFill rotWithShape="1">
          <a:blip r:embed="rId3">
            <a:alphaModFix/>
          </a:blip>
          <a:srcRect b="2837" l="0" r="0" t="0"/>
          <a:stretch/>
        </p:blipFill>
        <p:spPr>
          <a:xfrm flipH="1">
            <a:off x="2567879" y="6617366"/>
            <a:ext cx="709888" cy="250924"/>
          </a:xfrm>
          <a:prstGeom prst="rect">
            <a:avLst/>
          </a:prstGeom>
          <a:noFill/>
          <a:ln>
            <a:noFill/>
          </a:ln>
        </p:spPr>
      </p:pic>
      <p:sp>
        <p:nvSpPr>
          <p:cNvPr id="343" name="Google Shape;343;p22"/>
          <p:cNvSpPr/>
          <p:nvPr/>
        </p:nvSpPr>
        <p:spPr>
          <a:xfrm>
            <a:off x="6245799" y="1804277"/>
            <a:ext cx="5370600" cy="4370400"/>
          </a:xfrm>
          <a:prstGeom prst="roundRect">
            <a:avLst>
              <a:gd fmla="val 2772" name="adj"/>
            </a:avLst>
          </a:prstGeom>
          <a:solidFill>
            <a:srgbClr val="FFFFFF"/>
          </a:solidFill>
          <a:ln>
            <a:noFill/>
          </a:ln>
          <a:effectLst>
            <a:outerShdw blurRad="304800" rotWithShape="0" algn="tl" dir="3660000" dist="114300">
              <a:srgbClr val="000000">
                <a:alpha val="164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Salesforce Sans"/>
              <a:buNone/>
            </a:pPr>
            <a:r>
              <a:rPr lang="en-US" sz="1800">
                <a:solidFill>
                  <a:srgbClr val="FFFFFF"/>
                </a:solidFill>
                <a:latin typeface="Salesforce Sans"/>
                <a:ea typeface="Salesforce Sans"/>
                <a:cs typeface="Salesforce Sans"/>
                <a:sym typeface="Salesforce Sans"/>
              </a:rPr>
              <a:t> </a:t>
            </a:r>
            <a:endParaRPr sz="1800">
              <a:solidFill>
                <a:srgbClr val="FFFFFF"/>
              </a:solidFill>
              <a:latin typeface="Salesforce Sans"/>
              <a:ea typeface="Salesforce Sans"/>
              <a:cs typeface="Salesforce Sans"/>
              <a:sym typeface="Salesforce Sans"/>
            </a:endParaRPr>
          </a:p>
        </p:txBody>
      </p:sp>
      <p:sp>
        <p:nvSpPr>
          <p:cNvPr id="344" name="Google Shape;344;p22"/>
          <p:cNvSpPr/>
          <p:nvPr/>
        </p:nvSpPr>
        <p:spPr>
          <a:xfrm>
            <a:off x="582459" y="1804277"/>
            <a:ext cx="5364300" cy="4370400"/>
          </a:xfrm>
          <a:prstGeom prst="roundRect">
            <a:avLst>
              <a:gd fmla="val 2767" name="adj"/>
            </a:avLst>
          </a:prstGeom>
          <a:solidFill>
            <a:srgbClr val="FFFFFF"/>
          </a:solidFill>
          <a:ln>
            <a:noFill/>
          </a:ln>
          <a:effectLst>
            <a:outerShdw blurRad="304800" rotWithShape="0" algn="tl" dir="3660000" dist="114300">
              <a:srgbClr val="000000">
                <a:alpha val="164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Salesforce Sans"/>
              <a:buNone/>
            </a:pPr>
            <a:r>
              <a:t/>
            </a:r>
            <a:endParaRPr sz="1800">
              <a:solidFill>
                <a:srgbClr val="FFFFFF"/>
              </a:solidFill>
              <a:latin typeface="Salesforce Sans"/>
              <a:ea typeface="Salesforce Sans"/>
              <a:cs typeface="Salesforce Sans"/>
              <a:sym typeface="Salesforce Sans"/>
            </a:endParaRPr>
          </a:p>
        </p:txBody>
      </p:sp>
      <p:sp>
        <p:nvSpPr>
          <p:cNvPr id="345" name="Google Shape;345;p22"/>
          <p:cNvSpPr txBox="1"/>
          <p:nvPr>
            <p:ph idx="1" type="body"/>
          </p:nvPr>
        </p:nvSpPr>
        <p:spPr>
          <a:xfrm>
            <a:off x="792591" y="1933043"/>
            <a:ext cx="4557300" cy="3438900"/>
          </a:xfrm>
          <a:prstGeom prst="rect">
            <a:avLst/>
          </a:prstGeom>
          <a:noFill/>
          <a:ln>
            <a:noFill/>
          </a:ln>
        </p:spPr>
        <p:txBody>
          <a:bodyPr anchorCtr="0" anchor="t" bIns="0" lIns="0" spcFirstLastPara="1" rIns="0" wrap="square" tIns="0">
            <a:noAutofit/>
          </a:bodyPr>
          <a:lstStyle>
            <a:lvl1pPr indent="-228600" lvl="0" marL="457200" rtl="0" algn="ctr">
              <a:lnSpc>
                <a:spcPct val="100000"/>
              </a:lnSpc>
              <a:spcBef>
                <a:spcPts val="1100"/>
              </a:spcBef>
              <a:spcAft>
                <a:spcPts val="0"/>
              </a:spcAft>
              <a:buSzPts val="2000"/>
              <a:buNone/>
              <a:defRPr b="1">
                <a:solidFill>
                  <a:schemeClr val="dk1"/>
                </a:solidFill>
              </a:defRPr>
            </a:lvl1pPr>
            <a:lvl2pPr indent="-228600" lvl="1" marL="914400" rtl="0" algn="ctr">
              <a:lnSpc>
                <a:spcPct val="100000"/>
              </a:lnSpc>
              <a:spcBef>
                <a:spcPts val="300"/>
              </a:spcBef>
              <a:spcAft>
                <a:spcPts val="0"/>
              </a:spcAft>
              <a:buSzPts val="1800"/>
              <a:buNone/>
              <a:defRPr>
                <a:solidFill>
                  <a:schemeClr val="accent2"/>
                </a:solidFill>
              </a:defRPr>
            </a:lvl2pPr>
            <a:lvl3pPr indent="-228600" lvl="2" marL="1371600" rtl="0" algn="ctr">
              <a:lnSpc>
                <a:spcPct val="100000"/>
              </a:lnSpc>
              <a:spcBef>
                <a:spcPts val="600"/>
              </a:spcBef>
              <a:spcAft>
                <a:spcPts val="0"/>
              </a:spcAft>
              <a:buSzPts val="1600"/>
              <a:buNone/>
              <a:defRPr>
                <a:solidFill>
                  <a:schemeClr val="accent2"/>
                </a:solidFill>
              </a:defRPr>
            </a:lvl3pPr>
            <a:lvl4pPr indent="-228600" lvl="3" marL="1828800" rtl="0" algn="ctr">
              <a:lnSpc>
                <a:spcPct val="100000"/>
              </a:lnSpc>
              <a:spcBef>
                <a:spcPts val="600"/>
              </a:spcBef>
              <a:spcAft>
                <a:spcPts val="0"/>
              </a:spcAft>
              <a:buSzPts val="1400"/>
              <a:buNone/>
              <a:defRPr>
                <a:solidFill>
                  <a:schemeClr val="accent2"/>
                </a:solidFill>
              </a:defRPr>
            </a:lvl4pPr>
            <a:lvl5pPr indent="-228600" lvl="4" marL="2286000" rtl="0" algn="ctr">
              <a:lnSpc>
                <a:spcPct val="100000"/>
              </a:lnSpc>
              <a:spcBef>
                <a:spcPts val="600"/>
              </a:spcBef>
              <a:spcAft>
                <a:spcPts val="0"/>
              </a:spcAft>
              <a:buSzPts val="2000"/>
              <a:buFont typeface="Arial"/>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346" name="Google Shape;346;p22"/>
          <p:cNvSpPr txBox="1"/>
          <p:nvPr>
            <p:ph idx="2" type="body"/>
          </p:nvPr>
        </p:nvSpPr>
        <p:spPr>
          <a:xfrm>
            <a:off x="6647816" y="1933043"/>
            <a:ext cx="4557300" cy="3439200"/>
          </a:xfrm>
          <a:prstGeom prst="rect">
            <a:avLst/>
          </a:prstGeom>
          <a:noFill/>
          <a:ln>
            <a:noFill/>
          </a:ln>
        </p:spPr>
        <p:txBody>
          <a:bodyPr anchorCtr="0" anchor="t" bIns="0" lIns="0" spcFirstLastPara="1" rIns="0" wrap="square" tIns="0">
            <a:noAutofit/>
          </a:bodyPr>
          <a:lstStyle>
            <a:lvl1pPr indent="-228600" lvl="0" marL="457200" rtl="0" algn="ctr">
              <a:lnSpc>
                <a:spcPct val="100000"/>
              </a:lnSpc>
              <a:spcBef>
                <a:spcPts val="1100"/>
              </a:spcBef>
              <a:spcAft>
                <a:spcPts val="0"/>
              </a:spcAft>
              <a:buSzPts val="2000"/>
              <a:buNone/>
              <a:defRPr b="1">
                <a:solidFill>
                  <a:schemeClr val="dk1"/>
                </a:solidFill>
              </a:defRPr>
            </a:lvl1pPr>
            <a:lvl2pPr indent="-228600" lvl="1" marL="914400" rtl="0" algn="ctr">
              <a:lnSpc>
                <a:spcPct val="100000"/>
              </a:lnSpc>
              <a:spcBef>
                <a:spcPts val="300"/>
              </a:spcBef>
              <a:spcAft>
                <a:spcPts val="0"/>
              </a:spcAft>
              <a:buSzPts val="1800"/>
              <a:buNone/>
              <a:defRPr>
                <a:solidFill>
                  <a:schemeClr val="accent2"/>
                </a:solidFill>
              </a:defRPr>
            </a:lvl2pPr>
            <a:lvl3pPr indent="-228600" lvl="2" marL="1371600" rtl="0" algn="ctr">
              <a:lnSpc>
                <a:spcPct val="100000"/>
              </a:lnSpc>
              <a:spcBef>
                <a:spcPts val="600"/>
              </a:spcBef>
              <a:spcAft>
                <a:spcPts val="0"/>
              </a:spcAft>
              <a:buSzPts val="1600"/>
              <a:buNone/>
              <a:defRPr>
                <a:solidFill>
                  <a:schemeClr val="accent2"/>
                </a:solidFill>
              </a:defRPr>
            </a:lvl3pPr>
            <a:lvl4pPr indent="-228600" lvl="3" marL="1828800" rtl="0" algn="ctr">
              <a:lnSpc>
                <a:spcPct val="100000"/>
              </a:lnSpc>
              <a:spcBef>
                <a:spcPts val="600"/>
              </a:spcBef>
              <a:spcAft>
                <a:spcPts val="0"/>
              </a:spcAft>
              <a:buSzPts val="1400"/>
              <a:buNone/>
              <a:defRPr>
                <a:solidFill>
                  <a:schemeClr val="accent2"/>
                </a:solidFill>
              </a:defRPr>
            </a:lvl4pPr>
            <a:lvl5pPr indent="-228600" lvl="4" marL="2286000" rtl="0" algn="ctr">
              <a:lnSpc>
                <a:spcPct val="100000"/>
              </a:lnSpc>
              <a:spcBef>
                <a:spcPts val="600"/>
              </a:spcBef>
              <a:spcAft>
                <a:spcPts val="0"/>
              </a:spcAft>
              <a:buSzPts val="2000"/>
              <a:buFont typeface="Arial"/>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347" name="Google Shape;347;p22"/>
          <p:cNvSpPr txBox="1"/>
          <p:nvPr>
            <p:ph type="title"/>
          </p:nvPr>
        </p:nvSpPr>
        <p:spPr>
          <a:xfrm>
            <a:off x="571500" y="63504"/>
            <a:ext cx="102870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8" name="Google Shape;348;p22"/>
          <p:cNvSpPr txBox="1"/>
          <p:nvPr>
            <p:ph idx="3"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200"/>
              <a:buNone/>
              <a:defRPr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pic>
        <p:nvPicPr>
          <p:cNvPr descr="pasted-image.pdf" id="349" name="Google Shape;349;p22"/>
          <p:cNvPicPr preferRelativeResize="0"/>
          <p:nvPr/>
        </p:nvPicPr>
        <p:blipFill rotWithShape="1">
          <a:blip r:embed="rId4">
            <a:alphaModFix/>
          </a:blip>
          <a:srcRect b="0" l="0" r="0" t="0"/>
          <a:stretch/>
        </p:blipFill>
        <p:spPr>
          <a:xfrm>
            <a:off x="11030573" y="565460"/>
            <a:ext cx="635734" cy="445095"/>
          </a:xfrm>
          <a:prstGeom prst="rect">
            <a:avLst/>
          </a:prstGeom>
          <a:noFill/>
          <a:ln>
            <a:noFill/>
          </a:ln>
        </p:spPr>
      </p:pic>
      <p:grpSp>
        <p:nvGrpSpPr>
          <p:cNvPr id="350" name="Google Shape;350;p22"/>
          <p:cNvGrpSpPr/>
          <p:nvPr/>
        </p:nvGrpSpPr>
        <p:grpSpPr>
          <a:xfrm>
            <a:off x="-19045" y="6327793"/>
            <a:ext cx="1321449" cy="540516"/>
            <a:chOff x="-19045" y="6155897"/>
            <a:chExt cx="1747255" cy="714685"/>
          </a:xfrm>
        </p:grpSpPr>
        <p:pic>
          <p:nvPicPr>
            <p:cNvPr descr="Footer 4.png" id="351" name="Google Shape;351;p22"/>
            <p:cNvPicPr preferRelativeResize="0"/>
            <p:nvPr/>
          </p:nvPicPr>
          <p:blipFill rotWithShape="1">
            <a:blip r:embed="rId5">
              <a:alphaModFix/>
            </a:blip>
            <a:srcRect b="0" l="724" r="0" t="0"/>
            <a:stretch/>
          </p:blipFill>
          <p:spPr>
            <a:xfrm>
              <a:off x="-19045" y="6155897"/>
              <a:ext cx="1747255" cy="714685"/>
            </a:xfrm>
            <a:prstGeom prst="rect">
              <a:avLst/>
            </a:prstGeom>
            <a:noFill/>
            <a:ln>
              <a:noFill/>
            </a:ln>
          </p:spPr>
        </p:pic>
        <p:pic>
          <p:nvPicPr>
            <p:cNvPr descr="Image" id="352" name="Google Shape;352;p22"/>
            <p:cNvPicPr preferRelativeResize="0"/>
            <p:nvPr/>
          </p:nvPicPr>
          <p:blipFill rotWithShape="1">
            <a:blip r:embed="rId6">
              <a:alphaModFix/>
            </a:blip>
            <a:srcRect b="5222" l="0" r="0" t="0"/>
            <a:stretch/>
          </p:blipFill>
          <p:spPr>
            <a:xfrm rot="-1246310">
              <a:off x="300068" y="6234677"/>
              <a:ext cx="500339" cy="438991"/>
            </a:xfrm>
            <a:prstGeom prst="rect">
              <a:avLst/>
            </a:prstGeom>
            <a:noFill/>
            <a:ln>
              <a:noFill/>
            </a:ln>
          </p:spPr>
        </p:pic>
      </p:grpSp>
      <p:pic>
        <p:nvPicPr>
          <p:cNvPr descr="Google Shape;1524;p170" id="353" name="Google Shape;353;p22"/>
          <p:cNvPicPr preferRelativeResize="0"/>
          <p:nvPr/>
        </p:nvPicPr>
        <p:blipFill rotWithShape="1">
          <a:blip r:embed="rId7">
            <a:alphaModFix/>
          </a:blip>
          <a:srcRect b="0" l="0" r="0" t="0"/>
          <a:stretch/>
        </p:blipFill>
        <p:spPr>
          <a:xfrm flipH="1">
            <a:off x="9166283" y="6479810"/>
            <a:ext cx="1968567" cy="388284"/>
          </a:xfrm>
          <a:prstGeom prst="rect">
            <a:avLst/>
          </a:prstGeom>
          <a:noFill/>
          <a:ln>
            <a:noFill/>
          </a:ln>
        </p:spPr>
      </p:pic>
      <p:pic>
        <p:nvPicPr>
          <p:cNvPr descr="Google Shape;1523;p170" id="354" name="Google Shape;354;p22"/>
          <p:cNvPicPr preferRelativeResize="0"/>
          <p:nvPr/>
        </p:nvPicPr>
        <p:blipFill rotWithShape="1">
          <a:blip r:embed="rId8">
            <a:alphaModFix/>
          </a:blip>
          <a:srcRect b="0" l="0" r="5979" t="0"/>
          <a:stretch/>
        </p:blipFill>
        <p:spPr>
          <a:xfrm>
            <a:off x="10616975" y="6366550"/>
            <a:ext cx="1571851" cy="50152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4 - Cards - 3-Up">
  <p:cSld name="Cards - 3-Up">
    <p:spTree>
      <p:nvGrpSpPr>
        <p:cNvPr id="355" name="Shape 355"/>
        <p:cNvGrpSpPr/>
        <p:nvPr/>
      </p:nvGrpSpPr>
      <p:grpSpPr>
        <a:xfrm>
          <a:off x="0" y="0"/>
          <a:ext cx="0" cy="0"/>
          <a:chOff x="0" y="0"/>
          <a:chExt cx="0" cy="0"/>
        </a:xfrm>
      </p:grpSpPr>
      <p:sp>
        <p:nvSpPr>
          <p:cNvPr id="356" name="Google Shape;356;p23"/>
          <p:cNvSpPr/>
          <p:nvPr/>
        </p:nvSpPr>
        <p:spPr>
          <a:xfrm>
            <a:off x="-1" y="2819400"/>
            <a:ext cx="12188700" cy="4038600"/>
          </a:xfrm>
          <a:prstGeom prst="rect">
            <a:avLst/>
          </a:prstGeom>
          <a:solidFill>
            <a:srgbClr val="90D0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Salesforce Sans"/>
              <a:buNone/>
            </a:pPr>
            <a:r>
              <a:t/>
            </a:r>
            <a:endParaRPr sz="1200">
              <a:solidFill>
                <a:schemeClr val="dk1"/>
              </a:solidFill>
              <a:latin typeface="Salesforce Sans"/>
              <a:ea typeface="Salesforce Sans"/>
              <a:cs typeface="Salesforce Sans"/>
              <a:sym typeface="Salesforce Sans"/>
            </a:endParaRPr>
          </a:p>
        </p:txBody>
      </p:sp>
      <p:sp>
        <p:nvSpPr>
          <p:cNvPr id="357" name="Google Shape;357;p23"/>
          <p:cNvSpPr/>
          <p:nvPr/>
        </p:nvSpPr>
        <p:spPr>
          <a:xfrm>
            <a:off x="582273" y="1799199"/>
            <a:ext cx="3473700" cy="4370700"/>
          </a:xfrm>
          <a:prstGeom prst="roundRect">
            <a:avLst>
              <a:gd fmla="val 3650" name="adj"/>
            </a:avLst>
          </a:prstGeom>
          <a:solidFill>
            <a:srgbClr val="FFFFFF"/>
          </a:solidFill>
          <a:ln>
            <a:noFill/>
          </a:ln>
          <a:effectLst>
            <a:outerShdw blurRad="304800" rotWithShape="0" algn="tl" dir="3660000" dist="114300">
              <a:srgbClr val="000000">
                <a:alpha val="164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Salesforce Sans"/>
              <a:buNone/>
            </a:pPr>
            <a:r>
              <a:t/>
            </a:r>
            <a:endParaRPr sz="1800">
              <a:solidFill>
                <a:srgbClr val="FFFFFF"/>
              </a:solidFill>
              <a:latin typeface="Salesforce Sans"/>
              <a:ea typeface="Salesforce Sans"/>
              <a:cs typeface="Salesforce Sans"/>
              <a:sym typeface="Salesforce Sans"/>
            </a:endParaRPr>
          </a:p>
        </p:txBody>
      </p:sp>
      <p:sp>
        <p:nvSpPr>
          <p:cNvPr id="358" name="Google Shape;358;p23"/>
          <p:cNvSpPr/>
          <p:nvPr/>
        </p:nvSpPr>
        <p:spPr>
          <a:xfrm>
            <a:off x="4344567" y="1799199"/>
            <a:ext cx="3477900" cy="4370700"/>
          </a:xfrm>
          <a:prstGeom prst="roundRect">
            <a:avLst>
              <a:gd fmla="val 3650" name="adj"/>
            </a:avLst>
          </a:prstGeom>
          <a:solidFill>
            <a:srgbClr val="FFFFFF"/>
          </a:solidFill>
          <a:ln>
            <a:noFill/>
          </a:ln>
          <a:effectLst>
            <a:outerShdw blurRad="304800" rotWithShape="0" algn="tl" dir="3660000" dist="114300">
              <a:srgbClr val="000000">
                <a:alpha val="164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Salesforce Sans"/>
              <a:buNone/>
            </a:pPr>
            <a:r>
              <a:t/>
            </a:r>
            <a:endParaRPr sz="1800">
              <a:solidFill>
                <a:schemeClr val="accent2"/>
              </a:solidFill>
              <a:latin typeface="Salesforce Sans"/>
              <a:ea typeface="Salesforce Sans"/>
              <a:cs typeface="Salesforce Sans"/>
              <a:sym typeface="Salesforce Sans"/>
            </a:endParaRPr>
          </a:p>
        </p:txBody>
      </p:sp>
      <p:sp>
        <p:nvSpPr>
          <p:cNvPr id="359" name="Google Shape;359;p23"/>
          <p:cNvSpPr/>
          <p:nvPr/>
        </p:nvSpPr>
        <p:spPr>
          <a:xfrm>
            <a:off x="8114961" y="1799199"/>
            <a:ext cx="3501000" cy="4370700"/>
          </a:xfrm>
          <a:prstGeom prst="roundRect">
            <a:avLst>
              <a:gd fmla="val 3650" name="adj"/>
            </a:avLst>
          </a:prstGeom>
          <a:solidFill>
            <a:srgbClr val="FFFFFF"/>
          </a:solidFill>
          <a:ln>
            <a:noFill/>
          </a:ln>
          <a:effectLst>
            <a:outerShdw blurRad="304800" rotWithShape="0" algn="tl" dir="3660000" dist="114300">
              <a:srgbClr val="000000">
                <a:alpha val="164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Salesforce Sans"/>
              <a:buNone/>
            </a:pPr>
            <a:r>
              <a:t/>
            </a:r>
            <a:endParaRPr sz="1800">
              <a:solidFill>
                <a:srgbClr val="FFFFFF"/>
              </a:solidFill>
              <a:latin typeface="Salesforce Sans"/>
              <a:ea typeface="Salesforce Sans"/>
              <a:cs typeface="Salesforce Sans"/>
              <a:sym typeface="Salesforce Sans"/>
            </a:endParaRPr>
          </a:p>
        </p:txBody>
      </p:sp>
      <p:sp>
        <p:nvSpPr>
          <p:cNvPr id="360" name="Google Shape;360;p23"/>
          <p:cNvSpPr txBox="1"/>
          <p:nvPr>
            <p:ph idx="1" type="body"/>
          </p:nvPr>
        </p:nvSpPr>
        <p:spPr>
          <a:xfrm>
            <a:off x="1177925" y="1933050"/>
            <a:ext cx="2319000" cy="3438900"/>
          </a:xfrm>
          <a:prstGeom prst="rect">
            <a:avLst/>
          </a:prstGeom>
          <a:noFill/>
          <a:ln>
            <a:noFill/>
          </a:ln>
        </p:spPr>
        <p:txBody>
          <a:bodyPr anchorCtr="0" anchor="t" bIns="0" lIns="0" spcFirstLastPara="1" rIns="0" wrap="square" tIns="0">
            <a:noAutofit/>
          </a:bodyPr>
          <a:lstStyle>
            <a:lvl1pPr indent="-228600" lvl="0" marL="457200" rtl="0" algn="ctr">
              <a:lnSpc>
                <a:spcPct val="100000"/>
              </a:lnSpc>
              <a:spcBef>
                <a:spcPts val="1100"/>
              </a:spcBef>
              <a:spcAft>
                <a:spcPts val="0"/>
              </a:spcAft>
              <a:buSzPts val="2000"/>
              <a:buNone/>
              <a:defRPr b="1">
                <a:solidFill>
                  <a:schemeClr val="dk1"/>
                </a:solidFill>
              </a:defRPr>
            </a:lvl1pPr>
            <a:lvl2pPr indent="-228600" lvl="1" marL="914400" rtl="0" algn="ctr">
              <a:lnSpc>
                <a:spcPct val="100000"/>
              </a:lnSpc>
              <a:spcBef>
                <a:spcPts val="300"/>
              </a:spcBef>
              <a:spcAft>
                <a:spcPts val="0"/>
              </a:spcAft>
              <a:buSzPts val="1800"/>
              <a:buNone/>
              <a:defRPr>
                <a:solidFill>
                  <a:schemeClr val="accent2"/>
                </a:solidFill>
              </a:defRPr>
            </a:lvl2pPr>
            <a:lvl3pPr indent="-228600" lvl="2" marL="1371600" rtl="0" algn="ctr">
              <a:lnSpc>
                <a:spcPct val="100000"/>
              </a:lnSpc>
              <a:spcBef>
                <a:spcPts val="600"/>
              </a:spcBef>
              <a:spcAft>
                <a:spcPts val="0"/>
              </a:spcAft>
              <a:buSzPts val="1600"/>
              <a:buNone/>
              <a:defRPr>
                <a:solidFill>
                  <a:schemeClr val="accent2"/>
                </a:solidFill>
              </a:defRPr>
            </a:lvl3pPr>
            <a:lvl4pPr indent="-228600" lvl="3" marL="1828800" rtl="0" algn="ctr">
              <a:lnSpc>
                <a:spcPct val="100000"/>
              </a:lnSpc>
              <a:spcBef>
                <a:spcPts val="600"/>
              </a:spcBef>
              <a:spcAft>
                <a:spcPts val="0"/>
              </a:spcAft>
              <a:buSzPts val="1400"/>
              <a:buNone/>
              <a:defRPr>
                <a:solidFill>
                  <a:schemeClr val="accent2"/>
                </a:solidFill>
              </a:defRPr>
            </a:lvl4pPr>
            <a:lvl5pPr indent="-228600" lvl="4" marL="2286000" rtl="0" algn="ctr">
              <a:lnSpc>
                <a:spcPct val="100000"/>
              </a:lnSpc>
              <a:spcBef>
                <a:spcPts val="600"/>
              </a:spcBef>
              <a:spcAft>
                <a:spcPts val="0"/>
              </a:spcAft>
              <a:buSzPts val="2000"/>
              <a:buFont typeface="Arial"/>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361" name="Google Shape;361;p23"/>
          <p:cNvSpPr txBox="1"/>
          <p:nvPr>
            <p:ph idx="2" type="body"/>
          </p:nvPr>
        </p:nvSpPr>
        <p:spPr>
          <a:xfrm>
            <a:off x="4923552" y="1933050"/>
            <a:ext cx="2319000" cy="3439200"/>
          </a:xfrm>
          <a:prstGeom prst="rect">
            <a:avLst/>
          </a:prstGeom>
          <a:noFill/>
          <a:ln>
            <a:noFill/>
          </a:ln>
        </p:spPr>
        <p:txBody>
          <a:bodyPr anchorCtr="0" anchor="t" bIns="0" lIns="0" spcFirstLastPara="1" rIns="0" wrap="square" tIns="0">
            <a:noAutofit/>
          </a:bodyPr>
          <a:lstStyle>
            <a:lvl1pPr indent="-228600" lvl="0" marL="457200" rtl="0" algn="ctr">
              <a:lnSpc>
                <a:spcPct val="100000"/>
              </a:lnSpc>
              <a:spcBef>
                <a:spcPts val="1100"/>
              </a:spcBef>
              <a:spcAft>
                <a:spcPts val="0"/>
              </a:spcAft>
              <a:buSzPts val="2000"/>
              <a:buNone/>
              <a:defRPr b="1">
                <a:solidFill>
                  <a:schemeClr val="dk1"/>
                </a:solidFill>
              </a:defRPr>
            </a:lvl1pPr>
            <a:lvl2pPr indent="-228600" lvl="1" marL="914400" rtl="0" algn="ctr">
              <a:lnSpc>
                <a:spcPct val="100000"/>
              </a:lnSpc>
              <a:spcBef>
                <a:spcPts val="300"/>
              </a:spcBef>
              <a:spcAft>
                <a:spcPts val="0"/>
              </a:spcAft>
              <a:buSzPts val="1800"/>
              <a:buNone/>
              <a:defRPr>
                <a:solidFill>
                  <a:schemeClr val="accent2"/>
                </a:solidFill>
              </a:defRPr>
            </a:lvl2pPr>
            <a:lvl3pPr indent="-228600" lvl="2" marL="1371600" rtl="0" algn="ctr">
              <a:lnSpc>
                <a:spcPct val="100000"/>
              </a:lnSpc>
              <a:spcBef>
                <a:spcPts val="600"/>
              </a:spcBef>
              <a:spcAft>
                <a:spcPts val="0"/>
              </a:spcAft>
              <a:buSzPts val="1600"/>
              <a:buNone/>
              <a:defRPr>
                <a:solidFill>
                  <a:schemeClr val="accent2"/>
                </a:solidFill>
              </a:defRPr>
            </a:lvl3pPr>
            <a:lvl4pPr indent="-228600" lvl="3" marL="1828800" rtl="0" algn="ctr">
              <a:lnSpc>
                <a:spcPct val="100000"/>
              </a:lnSpc>
              <a:spcBef>
                <a:spcPts val="600"/>
              </a:spcBef>
              <a:spcAft>
                <a:spcPts val="0"/>
              </a:spcAft>
              <a:buSzPts val="1400"/>
              <a:buNone/>
              <a:defRPr>
                <a:solidFill>
                  <a:schemeClr val="accent2"/>
                </a:solidFill>
              </a:defRPr>
            </a:lvl4pPr>
            <a:lvl5pPr indent="-228600" lvl="4" marL="2286000" rtl="0" algn="ctr">
              <a:lnSpc>
                <a:spcPct val="100000"/>
              </a:lnSpc>
              <a:spcBef>
                <a:spcPts val="600"/>
              </a:spcBef>
              <a:spcAft>
                <a:spcPts val="0"/>
              </a:spcAft>
              <a:buSzPts val="2000"/>
              <a:buFont typeface="Arial"/>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362" name="Google Shape;362;p23"/>
          <p:cNvSpPr txBox="1"/>
          <p:nvPr>
            <p:ph idx="3" type="body"/>
          </p:nvPr>
        </p:nvSpPr>
        <p:spPr>
          <a:xfrm>
            <a:off x="8611858" y="1933050"/>
            <a:ext cx="2319000" cy="3439200"/>
          </a:xfrm>
          <a:prstGeom prst="rect">
            <a:avLst/>
          </a:prstGeom>
          <a:noFill/>
          <a:ln>
            <a:noFill/>
          </a:ln>
        </p:spPr>
        <p:txBody>
          <a:bodyPr anchorCtr="0" anchor="t" bIns="0" lIns="0" spcFirstLastPara="1" rIns="0" wrap="square" tIns="0">
            <a:noAutofit/>
          </a:bodyPr>
          <a:lstStyle>
            <a:lvl1pPr indent="-228600" lvl="0" marL="457200" rtl="0" algn="ctr">
              <a:lnSpc>
                <a:spcPct val="100000"/>
              </a:lnSpc>
              <a:spcBef>
                <a:spcPts val="1100"/>
              </a:spcBef>
              <a:spcAft>
                <a:spcPts val="0"/>
              </a:spcAft>
              <a:buSzPts val="2000"/>
              <a:buNone/>
              <a:defRPr b="1">
                <a:solidFill>
                  <a:schemeClr val="dk1"/>
                </a:solidFill>
              </a:defRPr>
            </a:lvl1pPr>
            <a:lvl2pPr indent="-228600" lvl="1" marL="914400" rtl="0" algn="ctr">
              <a:lnSpc>
                <a:spcPct val="100000"/>
              </a:lnSpc>
              <a:spcBef>
                <a:spcPts val="300"/>
              </a:spcBef>
              <a:spcAft>
                <a:spcPts val="0"/>
              </a:spcAft>
              <a:buSzPts val="1800"/>
              <a:buNone/>
              <a:defRPr>
                <a:solidFill>
                  <a:schemeClr val="accent2"/>
                </a:solidFill>
              </a:defRPr>
            </a:lvl2pPr>
            <a:lvl3pPr indent="-228600" lvl="2" marL="1371600" rtl="0" algn="ctr">
              <a:lnSpc>
                <a:spcPct val="100000"/>
              </a:lnSpc>
              <a:spcBef>
                <a:spcPts val="600"/>
              </a:spcBef>
              <a:spcAft>
                <a:spcPts val="0"/>
              </a:spcAft>
              <a:buSzPts val="1600"/>
              <a:buNone/>
              <a:defRPr>
                <a:solidFill>
                  <a:schemeClr val="accent2"/>
                </a:solidFill>
              </a:defRPr>
            </a:lvl3pPr>
            <a:lvl4pPr indent="-228600" lvl="3" marL="1828800" rtl="0" algn="ctr">
              <a:lnSpc>
                <a:spcPct val="100000"/>
              </a:lnSpc>
              <a:spcBef>
                <a:spcPts val="600"/>
              </a:spcBef>
              <a:spcAft>
                <a:spcPts val="0"/>
              </a:spcAft>
              <a:buSzPts val="1400"/>
              <a:buNone/>
              <a:defRPr>
                <a:solidFill>
                  <a:schemeClr val="accent2"/>
                </a:solidFill>
              </a:defRPr>
            </a:lvl4pPr>
            <a:lvl5pPr indent="-228600" lvl="4" marL="2286000" rtl="0" algn="ctr">
              <a:lnSpc>
                <a:spcPct val="100000"/>
              </a:lnSpc>
              <a:spcBef>
                <a:spcPts val="600"/>
              </a:spcBef>
              <a:spcAft>
                <a:spcPts val="0"/>
              </a:spcAft>
              <a:buSzPts val="2000"/>
              <a:buFont typeface="Arial"/>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363" name="Google Shape;363;p23"/>
          <p:cNvSpPr txBox="1"/>
          <p:nvPr>
            <p:ph type="title"/>
          </p:nvPr>
        </p:nvSpPr>
        <p:spPr>
          <a:xfrm>
            <a:off x="571500" y="63504"/>
            <a:ext cx="102870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64" name="Google Shape;364;p23"/>
          <p:cNvSpPr txBox="1"/>
          <p:nvPr>
            <p:ph idx="4"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200"/>
              <a:buNone/>
              <a:defRPr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pic>
        <p:nvPicPr>
          <p:cNvPr descr="pasted-image.pdf" id="365" name="Google Shape;365;p23"/>
          <p:cNvPicPr preferRelativeResize="0"/>
          <p:nvPr/>
        </p:nvPicPr>
        <p:blipFill rotWithShape="1">
          <a:blip r:embed="rId2">
            <a:alphaModFix/>
          </a:blip>
          <a:srcRect b="0" l="0" r="0" t="0"/>
          <a:stretch/>
        </p:blipFill>
        <p:spPr>
          <a:xfrm>
            <a:off x="11030573" y="565460"/>
            <a:ext cx="635734" cy="445095"/>
          </a:xfrm>
          <a:prstGeom prst="rect">
            <a:avLst/>
          </a:prstGeom>
          <a:noFill/>
          <a:ln>
            <a:noFill/>
          </a:ln>
        </p:spPr>
      </p:pic>
      <p:grpSp>
        <p:nvGrpSpPr>
          <p:cNvPr id="366" name="Google Shape;366;p23"/>
          <p:cNvGrpSpPr/>
          <p:nvPr/>
        </p:nvGrpSpPr>
        <p:grpSpPr>
          <a:xfrm>
            <a:off x="-19045" y="6327793"/>
            <a:ext cx="1321449" cy="540516"/>
            <a:chOff x="-19045" y="6155897"/>
            <a:chExt cx="1747255" cy="714685"/>
          </a:xfrm>
        </p:grpSpPr>
        <p:pic>
          <p:nvPicPr>
            <p:cNvPr descr="Footer 4.png" id="367" name="Google Shape;367;p23"/>
            <p:cNvPicPr preferRelativeResize="0"/>
            <p:nvPr/>
          </p:nvPicPr>
          <p:blipFill rotWithShape="1">
            <a:blip r:embed="rId3">
              <a:alphaModFix/>
            </a:blip>
            <a:srcRect b="0" l="724" r="0" t="0"/>
            <a:stretch/>
          </p:blipFill>
          <p:spPr>
            <a:xfrm>
              <a:off x="-19045" y="6155897"/>
              <a:ext cx="1747255" cy="714685"/>
            </a:xfrm>
            <a:prstGeom prst="rect">
              <a:avLst/>
            </a:prstGeom>
            <a:noFill/>
            <a:ln>
              <a:noFill/>
            </a:ln>
          </p:spPr>
        </p:pic>
        <p:pic>
          <p:nvPicPr>
            <p:cNvPr descr="Image" id="368" name="Google Shape;368;p23"/>
            <p:cNvPicPr preferRelativeResize="0"/>
            <p:nvPr/>
          </p:nvPicPr>
          <p:blipFill rotWithShape="1">
            <a:blip r:embed="rId4">
              <a:alphaModFix/>
            </a:blip>
            <a:srcRect b="5222" l="0" r="0" t="0"/>
            <a:stretch/>
          </p:blipFill>
          <p:spPr>
            <a:xfrm rot="-1246310">
              <a:off x="300068" y="6234677"/>
              <a:ext cx="500339" cy="438991"/>
            </a:xfrm>
            <a:prstGeom prst="rect">
              <a:avLst/>
            </a:prstGeom>
            <a:noFill/>
            <a:ln>
              <a:noFill/>
            </a:ln>
          </p:spPr>
        </p:pic>
      </p:grpSp>
      <p:pic>
        <p:nvPicPr>
          <p:cNvPr descr="Google Shape;1513;p170" id="369" name="Google Shape;369;p23"/>
          <p:cNvPicPr preferRelativeResize="0"/>
          <p:nvPr/>
        </p:nvPicPr>
        <p:blipFill rotWithShape="1">
          <a:blip r:embed="rId5">
            <a:alphaModFix/>
          </a:blip>
          <a:srcRect b="3185" l="0" r="0" t="0"/>
          <a:stretch/>
        </p:blipFill>
        <p:spPr>
          <a:xfrm flipH="1">
            <a:off x="9130550" y="6354939"/>
            <a:ext cx="2003501" cy="501589"/>
          </a:xfrm>
          <a:prstGeom prst="rect">
            <a:avLst/>
          </a:prstGeom>
          <a:noFill/>
          <a:ln>
            <a:noFill/>
          </a:ln>
        </p:spPr>
      </p:pic>
      <p:pic>
        <p:nvPicPr>
          <p:cNvPr descr="Google Shape;1524;p170" id="370" name="Google Shape;370;p23"/>
          <p:cNvPicPr preferRelativeResize="0"/>
          <p:nvPr/>
        </p:nvPicPr>
        <p:blipFill rotWithShape="1">
          <a:blip r:embed="rId6">
            <a:alphaModFix/>
          </a:blip>
          <a:srcRect b="0" l="14471" r="0" t="0"/>
          <a:stretch/>
        </p:blipFill>
        <p:spPr>
          <a:xfrm flipH="1">
            <a:off x="10505151" y="6469609"/>
            <a:ext cx="1683675" cy="3883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5 - Cards - 4-Up">
  <p:cSld name="Cards - 4-Up">
    <p:spTree>
      <p:nvGrpSpPr>
        <p:cNvPr id="371" name="Shape 371"/>
        <p:cNvGrpSpPr/>
        <p:nvPr/>
      </p:nvGrpSpPr>
      <p:grpSpPr>
        <a:xfrm>
          <a:off x="0" y="0"/>
          <a:ext cx="0" cy="0"/>
          <a:chOff x="0" y="0"/>
          <a:chExt cx="0" cy="0"/>
        </a:xfrm>
      </p:grpSpPr>
      <p:sp>
        <p:nvSpPr>
          <p:cNvPr id="372" name="Google Shape;372;p24"/>
          <p:cNvSpPr/>
          <p:nvPr/>
        </p:nvSpPr>
        <p:spPr>
          <a:xfrm>
            <a:off x="-1" y="2819400"/>
            <a:ext cx="12188700" cy="4038600"/>
          </a:xfrm>
          <a:prstGeom prst="rect">
            <a:avLst/>
          </a:prstGeom>
          <a:solidFill>
            <a:srgbClr val="90D0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Salesforce Sans"/>
              <a:buNone/>
            </a:pPr>
            <a:r>
              <a:t/>
            </a:r>
            <a:endParaRPr sz="1200">
              <a:solidFill>
                <a:schemeClr val="dk1"/>
              </a:solidFill>
              <a:latin typeface="Salesforce Sans"/>
              <a:ea typeface="Salesforce Sans"/>
              <a:cs typeface="Salesforce Sans"/>
              <a:sym typeface="Salesforce Sans"/>
            </a:endParaRPr>
          </a:p>
        </p:txBody>
      </p:sp>
      <p:pic>
        <p:nvPicPr>
          <p:cNvPr descr="Google Shape;1524;p170" id="373" name="Google Shape;373;p24"/>
          <p:cNvPicPr preferRelativeResize="0"/>
          <p:nvPr/>
        </p:nvPicPr>
        <p:blipFill rotWithShape="1">
          <a:blip r:embed="rId2">
            <a:alphaModFix/>
          </a:blip>
          <a:srcRect b="0" l="0" r="0" t="0"/>
          <a:stretch/>
        </p:blipFill>
        <p:spPr>
          <a:xfrm flipH="1">
            <a:off x="9005123" y="6469619"/>
            <a:ext cx="1968567" cy="388284"/>
          </a:xfrm>
          <a:prstGeom prst="rect">
            <a:avLst/>
          </a:prstGeom>
          <a:noFill/>
          <a:ln>
            <a:noFill/>
          </a:ln>
        </p:spPr>
      </p:pic>
      <p:pic>
        <p:nvPicPr>
          <p:cNvPr descr="Google Shape;1516;p170" id="374" name="Google Shape;374;p24"/>
          <p:cNvPicPr preferRelativeResize="0"/>
          <p:nvPr/>
        </p:nvPicPr>
        <p:blipFill rotWithShape="1">
          <a:blip r:embed="rId3">
            <a:alphaModFix/>
          </a:blip>
          <a:srcRect b="0" l="0" r="0" t="0"/>
          <a:stretch/>
        </p:blipFill>
        <p:spPr>
          <a:xfrm>
            <a:off x="1081474" y="6445945"/>
            <a:ext cx="1603769" cy="411050"/>
          </a:xfrm>
          <a:prstGeom prst="rect">
            <a:avLst/>
          </a:prstGeom>
          <a:noFill/>
          <a:ln>
            <a:noFill/>
          </a:ln>
        </p:spPr>
      </p:pic>
      <p:pic>
        <p:nvPicPr>
          <p:cNvPr descr="Google Shape;1487;p170" id="375" name="Google Shape;375;p24"/>
          <p:cNvPicPr preferRelativeResize="0"/>
          <p:nvPr/>
        </p:nvPicPr>
        <p:blipFill rotWithShape="1">
          <a:blip r:embed="rId4">
            <a:alphaModFix/>
          </a:blip>
          <a:srcRect b="47304" l="0" r="0" t="0"/>
          <a:stretch/>
        </p:blipFill>
        <p:spPr>
          <a:xfrm>
            <a:off x="10075041" y="6261352"/>
            <a:ext cx="2251756" cy="593438"/>
          </a:xfrm>
          <a:prstGeom prst="rect">
            <a:avLst/>
          </a:prstGeom>
          <a:noFill/>
          <a:ln>
            <a:noFill/>
          </a:ln>
        </p:spPr>
      </p:pic>
      <p:sp>
        <p:nvSpPr>
          <p:cNvPr id="376" name="Google Shape;376;p24"/>
          <p:cNvSpPr/>
          <p:nvPr/>
        </p:nvSpPr>
        <p:spPr>
          <a:xfrm>
            <a:off x="582274" y="1799199"/>
            <a:ext cx="2628600" cy="4370700"/>
          </a:xfrm>
          <a:prstGeom prst="roundRect">
            <a:avLst>
              <a:gd fmla="val 4824" name="adj"/>
            </a:avLst>
          </a:prstGeom>
          <a:solidFill>
            <a:srgbClr val="FFFFFF"/>
          </a:solidFill>
          <a:ln>
            <a:noFill/>
          </a:ln>
          <a:effectLst>
            <a:outerShdw blurRad="304800" rotWithShape="0" algn="tl" dir="3660000" dist="114300">
              <a:srgbClr val="000000">
                <a:alpha val="164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Salesforce Sans"/>
              <a:buNone/>
            </a:pPr>
            <a:r>
              <a:t/>
            </a:r>
            <a:endParaRPr sz="1800">
              <a:solidFill>
                <a:srgbClr val="FFFFFF"/>
              </a:solidFill>
              <a:latin typeface="Salesforce Sans"/>
              <a:ea typeface="Salesforce Sans"/>
              <a:cs typeface="Salesforce Sans"/>
              <a:sym typeface="Salesforce Sans"/>
            </a:endParaRPr>
          </a:p>
        </p:txBody>
      </p:sp>
      <p:sp>
        <p:nvSpPr>
          <p:cNvPr id="377" name="Google Shape;377;p24"/>
          <p:cNvSpPr/>
          <p:nvPr/>
        </p:nvSpPr>
        <p:spPr>
          <a:xfrm>
            <a:off x="3386404" y="1799199"/>
            <a:ext cx="2621100" cy="4370700"/>
          </a:xfrm>
          <a:prstGeom prst="roundRect">
            <a:avLst>
              <a:gd fmla="val 4843" name="adj"/>
            </a:avLst>
          </a:prstGeom>
          <a:solidFill>
            <a:srgbClr val="FFFFFF"/>
          </a:solidFill>
          <a:ln>
            <a:noFill/>
          </a:ln>
          <a:effectLst>
            <a:outerShdw blurRad="304800" rotWithShape="0" algn="tl" dir="3660000" dist="114300">
              <a:srgbClr val="000000">
                <a:alpha val="164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Salesforce Sans"/>
              <a:buNone/>
            </a:pPr>
            <a:r>
              <a:t/>
            </a:r>
            <a:endParaRPr sz="1800">
              <a:solidFill>
                <a:srgbClr val="FFFFFF"/>
              </a:solidFill>
              <a:latin typeface="Salesforce Sans"/>
              <a:ea typeface="Salesforce Sans"/>
              <a:cs typeface="Salesforce Sans"/>
              <a:sym typeface="Salesforce Sans"/>
            </a:endParaRPr>
          </a:p>
        </p:txBody>
      </p:sp>
      <p:sp>
        <p:nvSpPr>
          <p:cNvPr id="378" name="Google Shape;378;p24"/>
          <p:cNvSpPr/>
          <p:nvPr/>
        </p:nvSpPr>
        <p:spPr>
          <a:xfrm>
            <a:off x="6183211" y="1799199"/>
            <a:ext cx="2628600" cy="4370700"/>
          </a:xfrm>
          <a:prstGeom prst="roundRect">
            <a:avLst>
              <a:gd fmla="val 4861" name="adj"/>
            </a:avLst>
          </a:prstGeom>
          <a:solidFill>
            <a:srgbClr val="FFFFFF"/>
          </a:solidFill>
          <a:ln>
            <a:noFill/>
          </a:ln>
          <a:effectLst>
            <a:outerShdw blurRad="304800" rotWithShape="0" algn="tl" dir="3660000" dist="114300">
              <a:srgbClr val="000000">
                <a:alpha val="164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Salesforce Sans"/>
              <a:buNone/>
            </a:pPr>
            <a:r>
              <a:t/>
            </a:r>
            <a:endParaRPr sz="1800">
              <a:solidFill>
                <a:srgbClr val="FFFFFF"/>
              </a:solidFill>
              <a:latin typeface="Salesforce Sans"/>
              <a:ea typeface="Salesforce Sans"/>
              <a:cs typeface="Salesforce Sans"/>
              <a:sym typeface="Salesforce Sans"/>
            </a:endParaRPr>
          </a:p>
        </p:txBody>
      </p:sp>
      <p:sp>
        <p:nvSpPr>
          <p:cNvPr id="379" name="Google Shape;379;p24"/>
          <p:cNvSpPr/>
          <p:nvPr/>
        </p:nvSpPr>
        <p:spPr>
          <a:xfrm>
            <a:off x="8983679" y="1799199"/>
            <a:ext cx="2628600" cy="4370700"/>
          </a:xfrm>
          <a:prstGeom prst="roundRect">
            <a:avLst>
              <a:gd fmla="val 4861" name="adj"/>
            </a:avLst>
          </a:prstGeom>
          <a:solidFill>
            <a:srgbClr val="FFFFFF"/>
          </a:solidFill>
          <a:ln>
            <a:noFill/>
          </a:ln>
          <a:effectLst>
            <a:outerShdw blurRad="304800" rotWithShape="0" algn="tl" dir="3660000" dist="114300">
              <a:srgbClr val="000000">
                <a:alpha val="164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Salesforce Sans"/>
              <a:buNone/>
            </a:pPr>
            <a:r>
              <a:t/>
            </a:r>
            <a:endParaRPr sz="1800">
              <a:solidFill>
                <a:srgbClr val="FFFFFF"/>
              </a:solidFill>
              <a:latin typeface="Salesforce Sans"/>
              <a:ea typeface="Salesforce Sans"/>
              <a:cs typeface="Salesforce Sans"/>
              <a:sym typeface="Salesforce Sans"/>
            </a:endParaRPr>
          </a:p>
        </p:txBody>
      </p:sp>
      <p:sp>
        <p:nvSpPr>
          <p:cNvPr id="380" name="Google Shape;380;p24"/>
          <p:cNvSpPr txBox="1"/>
          <p:nvPr>
            <p:ph idx="1" type="body"/>
          </p:nvPr>
        </p:nvSpPr>
        <p:spPr>
          <a:xfrm>
            <a:off x="819126" y="1933043"/>
            <a:ext cx="2154900" cy="3846600"/>
          </a:xfrm>
          <a:prstGeom prst="rect">
            <a:avLst/>
          </a:prstGeom>
          <a:noFill/>
          <a:ln>
            <a:noFill/>
          </a:ln>
        </p:spPr>
        <p:txBody>
          <a:bodyPr anchorCtr="0" anchor="t" bIns="0" lIns="0" spcFirstLastPara="1" rIns="0" wrap="square" tIns="0">
            <a:noAutofit/>
          </a:bodyPr>
          <a:lstStyle>
            <a:lvl1pPr indent="-228600" lvl="0" marL="457200" rtl="0" algn="ctr">
              <a:lnSpc>
                <a:spcPct val="100000"/>
              </a:lnSpc>
              <a:spcBef>
                <a:spcPts val="1100"/>
              </a:spcBef>
              <a:spcAft>
                <a:spcPts val="0"/>
              </a:spcAft>
              <a:buSzPts val="2000"/>
              <a:buNone/>
              <a:defRPr b="1">
                <a:solidFill>
                  <a:schemeClr val="dk1"/>
                </a:solidFill>
              </a:defRPr>
            </a:lvl1pPr>
            <a:lvl2pPr indent="-228600" lvl="1" marL="914400" rtl="0" algn="ctr">
              <a:lnSpc>
                <a:spcPct val="100000"/>
              </a:lnSpc>
              <a:spcBef>
                <a:spcPts val="300"/>
              </a:spcBef>
              <a:spcAft>
                <a:spcPts val="0"/>
              </a:spcAft>
              <a:buSzPts val="1800"/>
              <a:buNone/>
              <a:defRPr>
                <a:solidFill>
                  <a:schemeClr val="accent2"/>
                </a:solidFill>
              </a:defRPr>
            </a:lvl2pPr>
            <a:lvl3pPr indent="-228600" lvl="2" marL="1371600" rtl="0" algn="ctr">
              <a:lnSpc>
                <a:spcPct val="100000"/>
              </a:lnSpc>
              <a:spcBef>
                <a:spcPts val="600"/>
              </a:spcBef>
              <a:spcAft>
                <a:spcPts val="0"/>
              </a:spcAft>
              <a:buSzPts val="1600"/>
              <a:buNone/>
              <a:defRPr>
                <a:solidFill>
                  <a:schemeClr val="accent2"/>
                </a:solidFill>
              </a:defRPr>
            </a:lvl3pPr>
            <a:lvl4pPr indent="-228600" lvl="3" marL="1828800" rtl="0" algn="ctr">
              <a:lnSpc>
                <a:spcPct val="100000"/>
              </a:lnSpc>
              <a:spcBef>
                <a:spcPts val="600"/>
              </a:spcBef>
              <a:spcAft>
                <a:spcPts val="0"/>
              </a:spcAft>
              <a:buSzPts val="1400"/>
              <a:buNone/>
              <a:defRPr>
                <a:solidFill>
                  <a:schemeClr val="accent2"/>
                </a:solidFill>
              </a:defRPr>
            </a:lvl4pPr>
            <a:lvl5pPr indent="-228600" lvl="4" marL="2286000" rtl="0" algn="ctr">
              <a:lnSpc>
                <a:spcPct val="100000"/>
              </a:lnSpc>
              <a:spcBef>
                <a:spcPts val="600"/>
              </a:spcBef>
              <a:spcAft>
                <a:spcPts val="0"/>
              </a:spcAft>
              <a:buSzPts val="2000"/>
              <a:buFont typeface="Arial"/>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381" name="Google Shape;381;p24"/>
          <p:cNvSpPr txBox="1"/>
          <p:nvPr>
            <p:ph idx="2" type="body"/>
          </p:nvPr>
        </p:nvSpPr>
        <p:spPr>
          <a:xfrm>
            <a:off x="3619593" y="1933043"/>
            <a:ext cx="2154900" cy="3846900"/>
          </a:xfrm>
          <a:prstGeom prst="rect">
            <a:avLst/>
          </a:prstGeom>
          <a:noFill/>
          <a:ln>
            <a:noFill/>
          </a:ln>
        </p:spPr>
        <p:txBody>
          <a:bodyPr anchorCtr="0" anchor="t" bIns="0" lIns="0" spcFirstLastPara="1" rIns="0" wrap="square" tIns="0">
            <a:noAutofit/>
          </a:bodyPr>
          <a:lstStyle>
            <a:lvl1pPr indent="-228600" lvl="0" marL="457200" rtl="0" algn="ctr">
              <a:lnSpc>
                <a:spcPct val="100000"/>
              </a:lnSpc>
              <a:spcBef>
                <a:spcPts val="1100"/>
              </a:spcBef>
              <a:spcAft>
                <a:spcPts val="0"/>
              </a:spcAft>
              <a:buSzPts val="2000"/>
              <a:buNone/>
              <a:defRPr b="1">
                <a:solidFill>
                  <a:schemeClr val="dk1"/>
                </a:solidFill>
              </a:defRPr>
            </a:lvl1pPr>
            <a:lvl2pPr indent="-228600" lvl="1" marL="914400" rtl="0" algn="ctr">
              <a:lnSpc>
                <a:spcPct val="100000"/>
              </a:lnSpc>
              <a:spcBef>
                <a:spcPts val="300"/>
              </a:spcBef>
              <a:spcAft>
                <a:spcPts val="0"/>
              </a:spcAft>
              <a:buSzPts val="1800"/>
              <a:buNone/>
              <a:defRPr>
                <a:solidFill>
                  <a:schemeClr val="accent2"/>
                </a:solidFill>
              </a:defRPr>
            </a:lvl2pPr>
            <a:lvl3pPr indent="-228600" lvl="2" marL="1371600" rtl="0" algn="ctr">
              <a:lnSpc>
                <a:spcPct val="100000"/>
              </a:lnSpc>
              <a:spcBef>
                <a:spcPts val="600"/>
              </a:spcBef>
              <a:spcAft>
                <a:spcPts val="0"/>
              </a:spcAft>
              <a:buSzPts val="1600"/>
              <a:buNone/>
              <a:defRPr>
                <a:solidFill>
                  <a:schemeClr val="accent2"/>
                </a:solidFill>
              </a:defRPr>
            </a:lvl3pPr>
            <a:lvl4pPr indent="-228600" lvl="3" marL="1828800" rtl="0" algn="ctr">
              <a:lnSpc>
                <a:spcPct val="100000"/>
              </a:lnSpc>
              <a:spcBef>
                <a:spcPts val="600"/>
              </a:spcBef>
              <a:spcAft>
                <a:spcPts val="0"/>
              </a:spcAft>
              <a:buSzPts val="1400"/>
              <a:buNone/>
              <a:defRPr>
                <a:solidFill>
                  <a:schemeClr val="accent2"/>
                </a:solidFill>
              </a:defRPr>
            </a:lvl4pPr>
            <a:lvl5pPr indent="-228600" lvl="4" marL="2286000" rtl="0" algn="ctr">
              <a:lnSpc>
                <a:spcPct val="100000"/>
              </a:lnSpc>
              <a:spcBef>
                <a:spcPts val="600"/>
              </a:spcBef>
              <a:spcAft>
                <a:spcPts val="0"/>
              </a:spcAft>
              <a:buSzPts val="2000"/>
              <a:buFont typeface="Arial"/>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382" name="Google Shape;382;p24"/>
          <p:cNvSpPr txBox="1"/>
          <p:nvPr>
            <p:ph idx="3" type="body"/>
          </p:nvPr>
        </p:nvSpPr>
        <p:spPr>
          <a:xfrm>
            <a:off x="6420063" y="1933043"/>
            <a:ext cx="2154900" cy="3846900"/>
          </a:xfrm>
          <a:prstGeom prst="rect">
            <a:avLst/>
          </a:prstGeom>
          <a:noFill/>
          <a:ln>
            <a:noFill/>
          </a:ln>
        </p:spPr>
        <p:txBody>
          <a:bodyPr anchorCtr="0" anchor="t" bIns="0" lIns="0" spcFirstLastPara="1" rIns="0" wrap="square" tIns="0">
            <a:noAutofit/>
          </a:bodyPr>
          <a:lstStyle>
            <a:lvl1pPr indent="-228600" lvl="0" marL="457200" rtl="0" algn="ctr">
              <a:lnSpc>
                <a:spcPct val="100000"/>
              </a:lnSpc>
              <a:spcBef>
                <a:spcPts val="1100"/>
              </a:spcBef>
              <a:spcAft>
                <a:spcPts val="0"/>
              </a:spcAft>
              <a:buSzPts val="2000"/>
              <a:buNone/>
              <a:defRPr b="1">
                <a:solidFill>
                  <a:schemeClr val="dk1"/>
                </a:solidFill>
              </a:defRPr>
            </a:lvl1pPr>
            <a:lvl2pPr indent="-228600" lvl="1" marL="914400" rtl="0" algn="ctr">
              <a:lnSpc>
                <a:spcPct val="100000"/>
              </a:lnSpc>
              <a:spcBef>
                <a:spcPts val="300"/>
              </a:spcBef>
              <a:spcAft>
                <a:spcPts val="0"/>
              </a:spcAft>
              <a:buSzPts val="1800"/>
              <a:buNone/>
              <a:defRPr>
                <a:solidFill>
                  <a:schemeClr val="accent2"/>
                </a:solidFill>
              </a:defRPr>
            </a:lvl2pPr>
            <a:lvl3pPr indent="-228600" lvl="2" marL="1371600" rtl="0" algn="ctr">
              <a:lnSpc>
                <a:spcPct val="100000"/>
              </a:lnSpc>
              <a:spcBef>
                <a:spcPts val="600"/>
              </a:spcBef>
              <a:spcAft>
                <a:spcPts val="0"/>
              </a:spcAft>
              <a:buSzPts val="1600"/>
              <a:buNone/>
              <a:defRPr>
                <a:solidFill>
                  <a:schemeClr val="accent2"/>
                </a:solidFill>
              </a:defRPr>
            </a:lvl3pPr>
            <a:lvl4pPr indent="-228600" lvl="3" marL="1828800" rtl="0" algn="ctr">
              <a:lnSpc>
                <a:spcPct val="100000"/>
              </a:lnSpc>
              <a:spcBef>
                <a:spcPts val="600"/>
              </a:spcBef>
              <a:spcAft>
                <a:spcPts val="0"/>
              </a:spcAft>
              <a:buSzPts val="1400"/>
              <a:buNone/>
              <a:defRPr>
                <a:solidFill>
                  <a:schemeClr val="accent2"/>
                </a:solidFill>
              </a:defRPr>
            </a:lvl4pPr>
            <a:lvl5pPr indent="-228600" lvl="4" marL="2286000" rtl="0" algn="ctr">
              <a:lnSpc>
                <a:spcPct val="100000"/>
              </a:lnSpc>
              <a:spcBef>
                <a:spcPts val="600"/>
              </a:spcBef>
              <a:spcAft>
                <a:spcPts val="0"/>
              </a:spcAft>
              <a:buSzPts val="2000"/>
              <a:buFont typeface="Arial"/>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383" name="Google Shape;383;p24"/>
          <p:cNvSpPr txBox="1"/>
          <p:nvPr>
            <p:ph type="title"/>
          </p:nvPr>
        </p:nvSpPr>
        <p:spPr>
          <a:xfrm>
            <a:off x="571500" y="63504"/>
            <a:ext cx="102870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84" name="Google Shape;384;p24"/>
          <p:cNvSpPr txBox="1"/>
          <p:nvPr>
            <p:ph idx="4"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200"/>
              <a:buNone/>
              <a:defRPr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pic>
        <p:nvPicPr>
          <p:cNvPr descr="pasted-image.pdf" id="385" name="Google Shape;385;p24"/>
          <p:cNvPicPr preferRelativeResize="0"/>
          <p:nvPr/>
        </p:nvPicPr>
        <p:blipFill rotWithShape="1">
          <a:blip r:embed="rId5">
            <a:alphaModFix/>
          </a:blip>
          <a:srcRect b="0" l="0" r="0" t="0"/>
          <a:stretch/>
        </p:blipFill>
        <p:spPr>
          <a:xfrm>
            <a:off x="11030573" y="565460"/>
            <a:ext cx="635734" cy="445095"/>
          </a:xfrm>
          <a:prstGeom prst="rect">
            <a:avLst/>
          </a:prstGeom>
          <a:noFill/>
          <a:ln>
            <a:noFill/>
          </a:ln>
        </p:spPr>
      </p:pic>
      <p:grpSp>
        <p:nvGrpSpPr>
          <p:cNvPr id="386" name="Google Shape;386;p24"/>
          <p:cNvGrpSpPr/>
          <p:nvPr/>
        </p:nvGrpSpPr>
        <p:grpSpPr>
          <a:xfrm>
            <a:off x="-19045" y="6317601"/>
            <a:ext cx="1321449" cy="540516"/>
            <a:chOff x="-19045" y="6142422"/>
            <a:chExt cx="1747255" cy="714685"/>
          </a:xfrm>
        </p:grpSpPr>
        <p:pic>
          <p:nvPicPr>
            <p:cNvPr descr="Footer 4.png" id="387" name="Google Shape;387;p24"/>
            <p:cNvPicPr preferRelativeResize="0"/>
            <p:nvPr/>
          </p:nvPicPr>
          <p:blipFill rotWithShape="1">
            <a:blip r:embed="rId6">
              <a:alphaModFix/>
            </a:blip>
            <a:srcRect b="0" l="724" r="0" t="0"/>
            <a:stretch/>
          </p:blipFill>
          <p:spPr>
            <a:xfrm>
              <a:off x="-19045" y="6142422"/>
              <a:ext cx="1747255" cy="714685"/>
            </a:xfrm>
            <a:prstGeom prst="rect">
              <a:avLst/>
            </a:prstGeom>
            <a:noFill/>
            <a:ln>
              <a:noFill/>
            </a:ln>
          </p:spPr>
        </p:pic>
        <p:pic>
          <p:nvPicPr>
            <p:cNvPr descr="Image" id="388" name="Google Shape;388;p24"/>
            <p:cNvPicPr preferRelativeResize="0"/>
            <p:nvPr/>
          </p:nvPicPr>
          <p:blipFill rotWithShape="1">
            <a:blip r:embed="rId7">
              <a:alphaModFix/>
            </a:blip>
            <a:srcRect b="5222" l="0" r="0" t="0"/>
            <a:stretch/>
          </p:blipFill>
          <p:spPr>
            <a:xfrm rot="-1246310">
              <a:off x="300068" y="6221202"/>
              <a:ext cx="500339" cy="438991"/>
            </a:xfrm>
            <a:prstGeom prst="rect">
              <a:avLst/>
            </a:prstGeom>
            <a:noFill/>
            <a:ln>
              <a:noFill/>
            </a:ln>
          </p:spPr>
        </p:pic>
      </p:grpSp>
      <p:sp>
        <p:nvSpPr>
          <p:cNvPr id="389" name="Google Shape;389;p24"/>
          <p:cNvSpPr txBox="1"/>
          <p:nvPr>
            <p:ph idx="5" type="body"/>
          </p:nvPr>
        </p:nvSpPr>
        <p:spPr>
          <a:xfrm>
            <a:off x="9218968" y="1933043"/>
            <a:ext cx="2157900" cy="3846600"/>
          </a:xfrm>
          <a:prstGeom prst="rect">
            <a:avLst/>
          </a:prstGeom>
          <a:noFill/>
          <a:ln>
            <a:noFill/>
          </a:ln>
        </p:spPr>
        <p:txBody>
          <a:bodyPr anchorCtr="0" anchor="t" bIns="0" lIns="0" spcFirstLastPara="1" rIns="0" wrap="square" tIns="0">
            <a:noAutofit/>
          </a:bodyPr>
          <a:lstStyle>
            <a:lvl1pPr indent="-228600" lvl="0" marL="457200" rtl="0" algn="ctr">
              <a:spcBef>
                <a:spcPts val="1100"/>
              </a:spcBef>
              <a:spcAft>
                <a:spcPts val="0"/>
              </a:spcAft>
              <a:buSzPts val="2000"/>
              <a:buNone/>
              <a:defRPr b="1">
                <a:solidFill>
                  <a:schemeClr val="dk1"/>
                </a:solidFill>
              </a:defRPr>
            </a:lvl1pPr>
            <a:lvl2pPr indent="-228600" lvl="1" marL="914400" rtl="0" algn="ctr">
              <a:spcBef>
                <a:spcPts val="300"/>
              </a:spcBef>
              <a:spcAft>
                <a:spcPts val="0"/>
              </a:spcAft>
              <a:buSzPts val="1800"/>
              <a:buNone/>
              <a:defRPr>
                <a:solidFill>
                  <a:schemeClr val="accent2"/>
                </a:solidFill>
              </a:defRPr>
            </a:lvl2pPr>
            <a:lvl3pPr indent="-330200" lvl="2" marL="1371600" rtl="0" algn="ctr">
              <a:spcBef>
                <a:spcPts val="600"/>
              </a:spcBef>
              <a:spcAft>
                <a:spcPts val="0"/>
              </a:spcAft>
              <a:buSzPts val="1600"/>
              <a:buChar char="•"/>
              <a:defRPr>
                <a:solidFill>
                  <a:schemeClr val="accent2"/>
                </a:solidFill>
              </a:defRPr>
            </a:lvl3pPr>
            <a:lvl4pPr indent="-317500" lvl="3" marL="1828800" rtl="0" algn="ctr">
              <a:spcBef>
                <a:spcPts val="600"/>
              </a:spcBef>
              <a:spcAft>
                <a:spcPts val="0"/>
              </a:spcAft>
              <a:buSzPts val="1400"/>
              <a:buChar char="•"/>
              <a:defRPr>
                <a:solidFill>
                  <a:schemeClr val="accent2"/>
                </a:solidFill>
              </a:defRPr>
            </a:lvl4pPr>
            <a:lvl5pPr indent="-228600" lvl="4" marL="2286000" rtl="0" algn="ctr">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1 - Quote or Big Idea ">
  <p:cSld name="Quote or Big Idea ">
    <p:bg>
      <p:bgPr>
        <a:solidFill>
          <a:schemeClr val="lt1"/>
        </a:solidFill>
      </p:bgPr>
    </p:bg>
    <p:spTree>
      <p:nvGrpSpPr>
        <p:cNvPr id="390" name="Shape 390"/>
        <p:cNvGrpSpPr/>
        <p:nvPr/>
      </p:nvGrpSpPr>
      <p:grpSpPr>
        <a:xfrm>
          <a:off x="0" y="0"/>
          <a:ext cx="0" cy="0"/>
          <a:chOff x="0" y="0"/>
          <a:chExt cx="0" cy="0"/>
        </a:xfrm>
      </p:grpSpPr>
      <p:sp>
        <p:nvSpPr>
          <p:cNvPr id="391" name="Google Shape;391;p25"/>
          <p:cNvSpPr/>
          <p:nvPr/>
        </p:nvSpPr>
        <p:spPr>
          <a:xfrm>
            <a:off x="7110704" y="1268677"/>
            <a:ext cx="1780500" cy="1906500"/>
          </a:xfrm>
          <a:prstGeom prst="roundRect">
            <a:avLst>
              <a:gd fmla="val 3098" name="adj"/>
            </a:avLst>
          </a:prstGeom>
          <a:solidFill>
            <a:srgbClr val="0B5C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solidFill>
                <a:schemeClr val="dk2"/>
              </a:solidFill>
            </a:endParaRPr>
          </a:p>
        </p:txBody>
      </p:sp>
      <p:sp>
        <p:nvSpPr>
          <p:cNvPr id="392" name="Google Shape;392;p25"/>
          <p:cNvSpPr/>
          <p:nvPr/>
        </p:nvSpPr>
        <p:spPr>
          <a:xfrm>
            <a:off x="9013955" y="1268677"/>
            <a:ext cx="1083900" cy="1310700"/>
          </a:xfrm>
          <a:prstGeom prst="roundRect">
            <a:avLst>
              <a:gd fmla="val 5230" name="adj"/>
            </a:avLst>
          </a:prstGeom>
          <a:solidFill>
            <a:srgbClr val="1AB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93" name="Google Shape;393;p25"/>
          <p:cNvSpPr/>
          <p:nvPr/>
        </p:nvSpPr>
        <p:spPr>
          <a:xfrm>
            <a:off x="10213471" y="1268677"/>
            <a:ext cx="812100" cy="862500"/>
          </a:xfrm>
          <a:prstGeom prst="roundRect">
            <a:avLst>
              <a:gd fmla="val 5230"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94" name="Google Shape;394;p25"/>
          <p:cNvSpPr/>
          <p:nvPr/>
        </p:nvSpPr>
        <p:spPr>
          <a:xfrm>
            <a:off x="11141052" y="1268677"/>
            <a:ext cx="465600" cy="865200"/>
          </a:xfrm>
          <a:prstGeom prst="roundRect">
            <a:avLst>
              <a:gd fmla="val 13033"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95" name="Google Shape;395;p25"/>
          <p:cNvSpPr/>
          <p:nvPr/>
        </p:nvSpPr>
        <p:spPr>
          <a:xfrm>
            <a:off x="7110704" y="3294971"/>
            <a:ext cx="1780500" cy="1260900"/>
          </a:xfrm>
          <a:prstGeom prst="roundRect">
            <a:avLst>
              <a:gd fmla="val 4931" name="adj"/>
            </a:avLst>
          </a:prstGeom>
          <a:solidFill>
            <a:srgbClr val="0B5C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solidFill>
                <a:schemeClr val="dk2"/>
              </a:solidFill>
            </a:endParaRPr>
          </a:p>
        </p:txBody>
      </p:sp>
      <p:sp>
        <p:nvSpPr>
          <p:cNvPr id="396" name="Google Shape;396;p25"/>
          <p:cNvSpPr/>
          <p:nvPr/>
        </p:nvSpPr>
        <p:spPr>
          <a:xfrm>
            <a:off x="9013955" y="2713537"/>
            <a:ext cx="1083900" cy="959700"/>
          </a:xfrm>
          <a:prstGeom prst="roundRect">
            <a:avLst>
              <a:gd fmla="val 5230" name="adj"/>
            </a:avLst>
          </a:prstGeom>
          <a:solidFill>
            <a:srgbClr val="1AB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97" name="Google Shape;397;p25"/>
          <p:cNvSpPr/>
          <p:nvPr/>
        </p:nvSpPr>
        <p:spPr>
          <a:xfrm>
            <a:off x="9013955" y="3804579"/>
            <a:ext cx="1083900" cy="758400"/>
          </a:xfrm>
          <a:prstGeom prst="roundRect">
            <a:avLst>
              <a:gd fmla="val 5230" name="adj"/>
            </a:avLst>
          </a:prstGeom>
          <a:solidFill>
            <a:srgbClr val="1AB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98" name="Google Shape;398;p25"/>
          <p:cNvSpPr/>
          <p:nvPr/>
        </p:nvSpPr>
        <p:spPr>
          <a:xfrm>
            <a:off x="10213471" y="2254782"/>
            <a:ext cx="642900" cy="566400"/>
          </a:xfrm>
          <a:prstGeom prst="roundRect">
            <a:avLst>
              <a:gd fmla="val 10862"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99" name="Google Shape;399;p25"/>
          <p:cNvSpPr/>
          <p:nvPr/>
        </p:nvSpPr>
        <p:spPr>
          <a:xfrm>
            <a:off x="10974783" y="2254782"/>
            <a:ext cx="630000" cy="569400"/>
          </a:xfrm>
          <a:prstGeom prst="roundRect">
            <a:avLst>
              <a:gd fmla="val 10682"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00" name="Google Shape;400;p25"/>
          <p:cNvSpPr/>
          <p:nvPr/>
        </p:nvSpPr>
        <p:spPr>
          <a:xfrm>
            <a:off x="10213471" y="2941211"/>
            <a:ext cx="474000" cy="393300"/>
          </a:xfrm>
          <a:prstGeom prst="roundRect">
            <a:avLst>
              <a:gd fmla="val 16315"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01" name="Google Shape;401;p25"/>
          <p:cNvSpPr/>
          <p:nvPr/>
        </p:nvSpPr>
        <p:spPr>
          <a:xfrm>
            <a:off x="10213471" y="3454385"/>
            <a:ext cx="349500" cy="297300"/>
          </a:xfrm>
          <a:prstGeom prst="roundRect">
            <a:avLst>
              <a:gd fmla="val 22152"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02" name="Google Shape;402;p25"/>
          <p:cNvSpPr/>
          <p:nvPr/>
        </p:nvSpPr>
        <p:spPr>
          <a:xfrm>
            <a:off x="10213471" y="3871849"/>
            <a:ext cx="313500" cy="341700"/>
          </a:xfrm>
          <a:prstGeom prst="roundRect">
            <a:avLst>
              <a:gd fmla="val 16541"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03" name="Google Shape;403;p25"/>
          <p:cNvSpPr/>
          <p:nvPr/>
        </p:nvSpPr>
        <p:spPr>
          <a:xfrm>
            <a:off x="10213471" y="4314099"/>
            <a:ext cx="287400" cy="241800"/>
          </a:xfrm>
          <a:prstGeom prst="roundRect">
            <a:avLst>
              <a:gd fmla="val 21827"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04" name="Google Shape;404;p25"/>
          <p:cNvSpPr/>
          <p:nvPr/>
        </p:nvSpPr>
        <p:spPr>
          <a:xfrm>
            <a:off x="10802924" y="2941211"/>
            <a:ext cx="420000" cy="393300"/>
          </a:xfrm>
          <a:prstGeom prst="roundRect">
            <a:avLst>
              <a:gd fmla="val 16315"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05" name="Google Shape;405;p25"/>
          <p:cNvSpPr/>
          <p:nvPr/>
        </p:nvSpPr>
        <p:spPr>
          <a:xfrm>
            <a:off x="10687304" y="3454385"/>
            <a:ext cx="287400" cy="297300"/>
          </a:xfrm>
          <a:prstGeom prst="roundRect">
            <a:avLst>
              <a:gd fmla="val 22152"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06" name="Google Shape;406;p25"/>
          <p:cNvSpPr/>
          <p:nvPr/>
        </p:nvSpPr>
        <p:spPr>
          <a:xfrm>
            <a:off x="10621038" y="3871849"/>
            <a:ext cx="215100" cy="341700"/>
          </a:xfrm>
          <a:prstGeom prst="roundRect">
            <a:avLst>
              <a:gd fmla="val 23099"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07" name="Google Shape;407;p25"/>
          <p:cNvSpPr/>
          <p:nvPr/>
        </p:nvSpPr>
        <p:spPr>
          <a:xfrm>
            <a:off x="10619276" y="4314099"/>
            <a:ext cx="216900" cy="241800"/>
          </a:xfrm>
          <a:prstGeom prst="roundRect">
            <a:avLst>
              <a:gd fmla="val 24933"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08" name="Google Shape;408;p25"/>
          <p:cNvSpPr/>
          <p:nvPr/>
        </p:nvSpPr>
        <p:spPr>
          <a:xfrm>
            <a:off x="11077799" y="3454385"/>
            <a:ext cx="273000" cy="297300"/>
          </a:xfrm>
          <a:prstGeom prst="roundRect">
            <a:avLst>
              <a:gd fmla="val 22152" name="adj"/>
            </a:avLst>
          </a:prstGeom>
          <a:solidFill>
            <a:srgbClr val="FE77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5"/>
          <p:cNvSpPr/>
          <p:nvPr/>
        </p:nvSpPr>
        <p:spPr>
          <a:xfrm>
            <a:off x="11419260" y="3454385"/>
            <a:ext cx="185700" cy="297300"/>
          </a:xfrm>
          <a:prstGeom prst="roundRect">
            <a:avLst>
              <a:gd fmla="val 22152" name="adj"/>
            </a:avLst>
          </a:prstGeom>
          <a:solidFill>
            <a:srgbClr val="FE8F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5"/>
          <p:cNvSpPr/>
          <p:nvPr/>
        </p:nvSpPr>
        <p:spPr>
          <a:xfrm>
            <a:off x="10947275" y="3871849"/>
            <a:ext cx="171300" cy="341700"/>
          </a:xfrm>
          <a:prstGeom prst="roundRect">
            <a:avLst>
              <a:gd fmla="val 34991" name="adj"/>
            </a:avLst>
          </a:prstGeom>
          <a:solidFill>
            <a:srgbClr val="FE77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5"/>
          <p:cNvSpPr/>
          <p:nvPr/>
        </p:nvSpPr>
        <p:spPr>
          <a:xfrm>
            <a:off x="11233105" y="3871849"/>
            <a:ext cx="167700" cy="341700"/>
          </a:xfrm>
          <a:prstGeom prst="roundRect">
            <a:avLst>
              <a:gd fmla="val 29221" name="adj"/>
            </a:avLst>
          </a:prstGeom>
          <a:solidFill>
            <a:srgbClr val="FE8F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12" name="Google Shape;412;p25"/>
          <p:cNvSpPr/>
          <p:nvPr/>
        </p:nvSpPr>
        <p:spPr>
          <a:xfrm>
            <a:off x="11518084" y="3871849"/>
            <a:ext cx="88800" cy="341700"/>
          </a:xfrm>
          <a:prstGeom prst="roundRect">
            <a:avLst>
              <a:gd fmla="val 50000" name="adj"/>
            </a:avLst>
          </a:prstGeom>
          <a:solidFill>
            <a:srgbClr val="FEB8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5"/>
          <p:cNvSpPr/>
          <p:nvPr/>
        </p:nvSpPr>
        <p:spPr>
          <a:xfrm>
            <a:off x="11337013" y="2941211"/>
            <a:ext cx="267900" cy="393300"/>
          </a:xfrm>
          <a:prstGeom prst="roundRect">
            <a:avLst>
              <a:gd fmla="val 16315" name="adj"/>
            </a:avLst>
          </a:prstGeom>
          <a:solidFill>
            <a:srgbClr val="FE776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14" name="Google Shape;414;p25"/>
          <p:cNvSpPr/>
          <p:nvPr/>
        </p:nvSpPr>
        <p:spPr>
          <a:xfrm>
            <a:off x="10947581" y="4314099"/>
            <a:ext cx="171300" cy="241800"/>
          </a:xfrm>
          <a:prstGeom prst="roundRect">
            <a:avLst>
              <a:gd fmla="val 21827" name="adj"/>
            </a:avLst>
          </a:prstGeom>
          <a:solidFill>
            <a:srgbClr val="FE77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5"/>
          <p:cNvSpPr/>
          <p:nvPr/>
        </p:nvSpPr>
        <p:spPr>
          <a:xfrm>
            <a:off x="11230125" y="4314099"/>
            <a:ext cx="167700" cy="241800"/>
          </a:xfrm>
          <a:prstGeom prst="roundRect">
            <a:avLst>
              <a:gd fmla="val 21827" name="adj"/>
            </a:avLst>
          </a:prstGeom>
          <a:solidFill>
            <a:srgbClr val="FE8F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16" name="Google Shape;416;p25"/>
          <p:cNvSpPr/>
          <p:nvPr/>
        </p:nvSpPr>
        <p:spPr>
          <a:xfrm>
            <a:off x="11524459" y="4314099"/>
            <a:ext cx="80400" cy="241800"/>
          </a:xfrm>
          <a:prstGeom prst="roundRect">
            <a:avLst>
              <a:gd fmla="val 50000" name="adj"/>
            </a:avLst>
          </a:prstGeom>
          <a:solidFill>
            <a:srgbClr val="FEB8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5"/>
          <p:cNvSpPr/>
          <p:nvPr/>
        </p:nvSpPr>
        <p:spPr>
          <a:xfrm>
            <a:off x="577850" y="1519125"/>
            <a:ext cx="7882800" cy="4572000"/>
          </a:xfrm>
          <a:prstGeom prst="roundRect">
            <a:avLst>
              <a:gd fmla="val 3035" name="adj"/>
            </a:avLst>
          </a:prstGeom>
          <a:solidFill>
            <a:schemeClr val="lt1"/>
          </a:solidFill>
          <a:ln>
            <a:noFill/>
          </a:ln>
          <a:effectLst>
            <a:outerShdw blurRad="300038" rotWithShape="0" algn="bl" dir="1380000" dist="114300">
              <a:srgbClr val="000000">
                <a:alpha val="18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solidFill>
                <a:schemeClr val="accent2"/>
              </a:solidFill>
              <a:latin typeface="Salesforce Sans"/>
              <a:ea typeface="Salesforce Sans"/>
              <a:cs typeface="Salesforce Sans"/>
              <a:sym typeface="Salesforce Sans"/>
            </a:endParaRPr>
          </a:p>
        </p:txBody>
      </p:sp>
      <p:pic>
        <p:nvPicPr>
          <p:cNvPr id="418" name="Google Shape;418;p25"/>
          <p:cNvPicPr preferRelativeResize="0"/>
          <p:nvPr/>
        </p:nvPicPr>
        <p:blipFill rotWithShape="1">
          <a:blip r:embed="rId2">
            <a:alphaModFix/>
          </a:blip>
          <a:srcRect b="8742" l="0" r="0" t="0"/>
          <a:stretch/>
        </p:blipFill>
        <p:spPr>
          <a:xfrm rot="-54">
            <a:off x="7867575" y="5236918"/>
            <a:ext cx="2554564" cy="1205985"/>
          </a:xfrm>
          <a:prstGeom prst="rect">
            <a:avLst/>
          </a:prstGeom>
          <a:noFill/>
          <a:ln>
            <a:noFill/>
          </a:ln>
        </p:spPr>
      </p:pic>
      <p:pic>
        <p:nvPicPr>
          <p:cNvPr id="419" name="Google Shape;419;p25"/>
          <p:cNvPicPr preferRelativeResize="0"/>
          <p:nvPr/>
        </p:nvPicPr>
        <p:blipFill rotWithShape="1">
          <a:blip r:embed="rId3">
            <a:alphaModFix/>
          </a:blip>
          <a:srcRect b="5419" l="0" r="0" t="0"/>
          <a:stretch/>
        </p:blipFill>
        <p:spPr>
          <a:xfrm>
            <a:off x="6335025" y="5580425"/>
            <a:ext cx="2815750" cy="862475"/>
          </a:xfrm>
          <a:prstGeom prst="rect">
            <a:avLst/>
          </a:prstGeom>
          <a:noFill/>
          <a:ln>
            <a:noFill/>
          </a:ln>
        </p:spPr>
      </p:pic>
      <p:pic>
        <p:nvPicPr>
          <p:cNvPr id="420" name="Google Shape;420;p25"/>
          <p:cNvPicPr preferRelativeResize="0"/>
          <p:nvPr/>
        </p:nvPicPr>
        <p:blipFill rotWithShape="1">
          <a:blip r:embed="rId4">
            <a:alphaModFix amt="30000"/>
          </a:blip>
          <a:srcRect b="0" l="0" r="0" t="0"/>
          <a:stretch/>
        </p:blipFill>
        <p:spPr>
          <a:xfrm>
            <a:off x="9007446" y="6313237"/>
            <a:ext cx="1066150" cy="219461"/>
          </a:xfrm>
          <a:prstGeom prst="rect">
            <a:avLst/>
          </a:prstGeom>
          <a:noFill/>
          <a:ln>
            <a:noFill/>
          </a:ln>
        </p:spPr>
      </p:pic>
      <p:sp>
        <p:nvSpPr>
          <p:cNvPr id="421" name="Google Shape;421;p25"/>
          <p:cNvSpPr txBox="1"/>
          <p:nvPr>
            <p:ph type="ctrTitle"/>
          </p:nvPr>
        </p:nvSpPr>
        <p:spPr>
          <a:xfrm>
            <a:off x="1035050" y="1772187"/>
            <a:ext cx="7156200" cy="32994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accent1"/>
              </a:buClr>
              <a:buSzPts val="3400"/>
              <a:buFont typeface="Salesforce Sans"/>
              <a:buChar char="“"/>
              <a:defRPr sz="3400">
                <a:solidFill>
                  <a:schemeClr val="accent1"/>
                </a:solidFill>
              </a:defRPr>
            </a:lvl1pPr>
            <a:lvl2pPr lvl="1" rtl="0" algn="l">
              <a:spcBef>
                <a:spcPts val="0"/>
              </a:spcBef>
              <a:spcAft>
                <a:spcPts val="0"/>
              </a:spcAft>
              <a:buSzPts val="1400"/>
              <a:buNone/>
              <a:defRPr b="1"/>
            </a:lvl2pPr>
            <a:lvl3pPr lvl="2" rtl="0" algn="l">
              <a:spcBef>
                <a:spcPts val="0"/>
              </a:spcBef>
              <a:spcAft>
                <a:spcPts val="0"/>
              </a:spcAft>
              <a:buSzPts val="1400"/>
              <a:buNone/>
              <a:defRPr b="1"/>
            </a:lvl3pPr>
            <a:lvl4pPr lvl="3" rtl="0" algn="l">
              <a:spcBef>
                <a:spcPts val="0"/>
              </a:spcBef>
              <a:spcAft>
                <a:spcPts val="0"/>
              </a:spcAft>
              <a:buSzPts val="1400"/>
              <a:buNone/>
              <a:defRPr b="1"/>
            </a:lvl4pPr>
            <a:lvl5pPr lvl="4" rtl="0" algn="l">
              <a:spcBef>
                <a:spcPts val="0"/>
              </a:spcBef>
              <a:spcAft>
                <a:spcPts val="0"/>
              </a:spcAft>
              <a:buSzPts val="1400"/>
              <a:buNone/>
              <a:defRPr b="1"/>
            </a:lvl5pPr>
            <a:lvl6pPr lvl="5" rtl="0" algn="l">
              <a:spcBef>
                <a:spcPts val="0"/>
              </a:spcBef>
              <a:spcAft>
                <a:spcPts val="0"/>
              </a:spcAft>
              <a:buSzPts val="1400"/>
              <a:buNone/>
              <a:defRPr b="1"/>
            </a:lvl6pPr>
            <a:lvl7pPr lvl="6" rtl="0" algn="l">
              <a:spcBef>
                <a:spcPts val="0"/>
              </a:spcBef>
              <a:spcAft>
                <a:spcPts val="0"/>
              </a:spcAft>
              <a:buSzPts val="1400"/>
              <a:buNone/>
              <a:defRPr b="1"/>
            </a:lvl7pPr>
            <a:lvl8pPr lvl="7" rtl="0" algn="l">
              <a:spcBef>
                <a:spcPts val="0"/>
              </a:spcBef>
              <a:spcAft>
                <a:spcPts val="0"/>
              </a:spcAft>
              <a:buSzPts val="1400"/>
              <a:buNone/>
              <a:defRPr b="1"/>
            </a:lvl8pPr>
            <a:lvl9pPr lvl="8" rtl="0" algn="l">
              <a:spcBef>
                <a:spcPts val="0"/>
              </a:spcBef>
              <a:spcAft>
                <a:spcPts val="0"/>
              </a:spcAft>
              <a:buSzPts val="1400"/>
              <a:buNone/>
              <a:defRPr b="1"/>
            </a:lvl9pPr>
          </a:lstStyle>
          <a:p/>
        </p:txBody>
      </p:sp>
      <p:sp>
        <p:nvSpPr>
          <p:cNvPr id="422" name="Google Shape;422;p25"/>
          <p:cNvSpPr txBox="1"/>
          <p:nvPr>
            <p:ph idx="1" type="body"/>
          </p:nvPr>
        </p:nvSpPr>
        <p:spPr>
          <a:xfrm>
            <a:off x="1216152" y="5150207"/>
            <a:ext cx="3630300" cy="9273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000"/>
              <a:buNone/>
              <a:defRPr b="0" i="0" sz="20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grpSp>
        <p:nvGrpSpPr>
          <p:cNvPr id="423" name="Google Shape;423;p25"/>
          <p:cNvGrpSpPr/>
          <p:nvPr/>
        </p:nvGrpSpPr>
        <p:grpSpPr>
          <a:xfrm>
            <a:off x="11367879" y="677358"/>
            <a:ext cx="298413" cy="208839"/>
            <a:chOff x="2722573" y="5978335"/>
            <a:chExt cx="635734" cy="445095"/>
          </a:xfrm>
        </p:grpSpPr>
        <p:pic>
          <p:nvPicPr>
            <p:cNvPr descr="pasted-image.pdf" id="424" name="Google Shape;424;p25"/>
            <p:cNvPicPr preferRelativeResize="0"/>
            <p:nvPr/>
          </p:nvPicPr>
          <p:blipFill rotWithShape="1">
            <a:blip r:embed="rId5">
              <a:alphaModFix/>
            </a:blip>
            <a:srcRect b="0" l="0" r="0" t="0"/>
            <a:stretch/>
          </p:blipFill>
          <p:spPr>
            <a:xfrm>
              <a:off x="2722573" y="5978335"/>
              <a:ext cx="635734" cy="445095"/>
            </a:xfrm>
            <a:prstGeom prst="rect">
              <a:avLst/>
            </a:prstGeom>
            <a:noFill/>
            <a:ln>
              <a:noFill/>
            </a:ln>
          </p:spPr>
        </p:pic>
        <p:sp>
          <p:nvSpPr>
            <p:cNvPr id="425" name="Google Shape;425;p25"/>
            <p:cNvSpPr/>
            <p:nvPr/>
          </p:nvSpPr>
          <p:spPr>
            <a:xfrm>
              <a:off x="2805650" y="6087700"/>
              <a:ext cx="498300" cy="155100"/>
            </a:xfrm>
            <a:prstGeom prst="rect">
              <a:avLst/>
            </a:prstGeom>
            <a:solidFill>
              <a:srgbClr val="0D9DD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426" name="Google Shape;426;p25"/>
          <p:cNvSpPr/>
          <p:nvPr/>
        </p:nvSpPr>
        <p:spPr>
          <a:xfrm>
            <a:off x="9983754" y="631787"/>
            <a:ext cx="1229700" cy="300300"/>
          </a:xfrm>
          <a:prstGeom prst="roundRect">
            <a:avLst>
              <a:gd fmla="val 50000" name="adj"/>
            </a:avLst>
          </a:prstGeom>
          <a:solidFill>
            <a:srgbClr val="EAF5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1000">
              <a:latin typeface="Salesforce Sans"/>
              <a:ea typeface="Salesforce Sans"/>
              <a:cs typeface="Salesforce Sans"/>
              <a:sym typeface="Salesforce Sans"/>
            </a:endParaRPr>
          </a:p>
        </p:txBody>
      </p:sp>
      <p:pic>
        <p:nvPicPr>
          <p:cNvPr id="427" name="Google Shape;427;p25"/>
          <p:cNvPicPr preferRelativeResize="0"/>
          <p:nvPr/>
        </p:nvPicPr>
        <p:blipFill>
          <a:blip r:embed="rId6">
            <a:alphaModFix/>
          </a:blip>
          <a:stretch>
            <a:fillRect/>
          </a:stretch>
        </p:blipFill>
        <p:spPr>
          <a:xfrm>
            <a:off x="10092199" y="677524"/>
            <a:ext cx="1001675" cy="208836"/>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1 - Segue Slide - A">
  <p:cSld name="Seque Slide - A">
    <p:bg>
      <p:bgPr>
        <a:solidFill>
          <a:srgbClr val="EEF4FF"/>
        </a:solidFill>
      </p:bgPr>
    </p:bg>
    <p:spTree>
      <p:nvGrpSpPr>
        <p:cNvPr id="428" name="Shape 428"/>
        <p:cNvGrpSpPr/>
        <p:nvPr/>
      </p:nvGrpSpPr>
      <p:grpSpPr>
        <a:xfrm>
          <a:off x="0" y="0"/>
          <a:ext cx="0" cy="0"/>
          <a:chOff x="0" y="0"/>
          <a:chExt cx="0" cy="0"/>
        </a:xfrm>
      </p:grpSpPr>
      <p:sp>
        <p:nvSpPr>
          <p:cNvPr id="429" name="Google Shape;429;p26"/>
          <p:cNvSpPr/>
          <p:nvPr/>
        </p:nvSpPr>
        <p:spPr>
          <a:xfrm flipH="1" rot="10800000">
            <a:off x="5938388" y="113"/>
            <a:ext cx="6250443" cy="6857928"/>
          </a:xfrm>
          <a:custGeom>
            <a:rect b="b" l="l" r="r" t="t"/>
            <a:pathLst>
              <a:path extrusionOk="0" h="160579" w="146449">
                <a:moveTo>
                  <a:pt x="17254" y="1"/>
                </a:moveTo>
                <a:cubicBezTo>
                  <a:pt x="6174" y="24489"/>
                  <a:pt x="1" y="51671"/>
                  <a:pt x="1" y="80290"/>
                </a:cubicBezTo>
                <a:cubicBezTo>
                  <a:pt x="1" y="108917"/>
                  <a:pt x="6174" y="136100"/>
                  <a:pt x="17254" y="160579"/>
                </a:cubicBezTo>
                <a:lnTo>
                  <a:pt x="146448" y="160579"/>
                </a:lnTo>
                <a:lnTo>
                  <a:pt x="14644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30" name="Google Shape;430;p26"/>
          <p:cNvSpPr txBox="1"/>
          <p:nvPr>
            <p:ph type="ctrTitle"/>
          </p:nvPr>
        </p:nvSpPr>
        <p:spPr>
          <a:xfrm>
            <a:off x="578442" y="2746135"/>
            <a:ext cx="4461900" cy="11157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b="1" sz="3600">
                <a:solidFill>
                  <a:schemeClr val="accent1"/>
                </a:solidFill>
                <a:latin typeface="Salesforce Sans"/>
                <a:ea typeface="Salesforce Sans"/>
                <a:cs typeface="Salesforce Sans"/>
                <a:sym typeface="Salesforce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31" name="Google Shape;431;p26"/>
          <p:cNvSpPr txBox="1"/>
          <p:nvPr>
            <p:ph idx="1" type="body"/>
          </p:nvPr>
        </p:nvSpPr>
        <p:spPr>
          <a:xfrm>
            <a:off x="578442" y="3912258"/>
            <a:ext cx="4461900" cy="9273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400"/>
              <a:buNone/>
              <a:defRPr b="0" i="0" sz="24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432" name="Google Shape;432;p26"/>
          <p:cNvSpPr/>
          <p:nvPr/>
        </p:nvSpPr>
        <p:spPr>
          <a:xfrm>
            <a:off x="577820" y="519125"/>
            <a:ext cx="1601700" cy="3912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1000">
              <a:latin typeface="Salesforce Sans"/>
              <a:ea typeface="Salesforce Sans"/>
              <a:cs typeface="Salesforce Sans"/>
              <a:sym typeface="Salesforce Sans"/>
            </a:endParaRPr>
          </a:p>
        </p:txBody>
      </p:sp>
      <p:grpSp>
        <p:nvGrpSpPr>
          <p:cNvPr id="433" name="Google Shape;433;p26"/>
          <p:cNvGrpSpPr/>
          <p:nvPr/>
        </p:nvGrpSpPr>
        <p:grpSpPr>
          <a:xfrm>
            <a:off x="5813496" y="2349910"/>
            <a:ext cx="4354887" cy="3468771"/>
            <a:chOff x="7711951" y="1125967"/>
            <a:chExt cx="2393058" cy="1906023"/>
          </a:xfrm>
        </p:grpSpPr>
        <p:sp>
          <p:nvSpPr>
            <p:cNvPr id="434" name="Google Shape;434;p26"/>
            <p:cNvSpPr/>
            <p:nvPr/>
          </p:nvSpPr>
          <p:spPr>
            <a:xfrm>
              <a:off x="7711951" y="1125967"/>
              <a:ext cx="2393058" cy="1546114"/>
            </a:xfrm>
            <a:custGeom>
              <a:rect b="b" l="l" r="r" t="t"/>
              <a:pathLst>
                <a:path extrusionOk="0" h="162194" w="251042">
                  <a:moveTo>
                    <a:pt x="245569" y="0"/>
                  </a:moveTo>
                  <a:cubicBezTo>
                    <a:pt x="244150" y="0"/>
                    <a:pt x="242706" y="557"/>
                    <a:pt x="241582" y="1802"/>
                  </a:cubicBezTo>
                  <a:lnTo>
                    <a:pt x="201981" y="45513"/>
                  </a:lnTo>
                  <a:cubicBezTo>
                    <a:pt x="197753" y="50197"/>
                    <a:pt x="191866" y="52668"/>
                    <a:pt x="185884" y="52668"/>
                  </a:cubicBezTo>
                  <a:cubicBezTo>
                    <a:pt x="182451" y="52668"/>
                    <a:pt x="178987" y="51854"/>
                    <a:pt x="175788" y="50177"/>
                  </a:cubicBezTo>
                  <a:lnTo>
                    <a:pt x="140787" y="31845"/>
                  </a:lnTo>
                  <a:cubicBezTo>
                    <a:pt x="137594" y="30166"/>
                    <a:pt x="134131" y="29354"/>
                    <a:pt x="130697" y="29354"/>
                  </a:cubicBezTo>
                  <a:cubicBezTo>
                    <a:pt x="124588" y="29354"/>
                    <a:pt x="118571" y="31926"/>
                    <a:pt x="114332" y="36770"/>
                  </a:cubicBezTo>
                  <a:lnTo>
                    <a:pt x="70948" y="86287"/>
                  </a:lnTo>
                  <a:cubicBezTo>
                    <a:pt x="66719" y="91108"/>
                    <a:pt x="60710" y="93706"/>
                    <a:pt x="54580" y="93706"/>
                  </a:cubicBezTo>
                  <a:cubicBezTo>
                    <a:pt x="51584" y="93706"/>
                    <a:pt x="48560" y="93085"/>
                    <a:pt x="45700" y="91800"/>
                  </a:cubicBezTo>
                  <a:lnTo>
                    <a:pt x="7666" y="74740"/>
                  </a:lnTo>
                  <a:cubicBezTo>
                    <a:pt x="6928" y="74405"/>
                    <a:pt x="6170" y="74250"/>
                    <a:pt x="5431" y="74250"/>
                  </a:cubicBezTo>
                  <a:cubicBezTo>
                    <a:pt x="2574" y="74250"/>
                    <a:pt x="0" y="76562"/>
                    <a:pt x="0" y="79698"/>
                  </a:cubicBezTo>
                  <a:lnTo>
                    <a:pt x="0" y="154039"/>
                  </a:lnTo>
                  <a:cubicBezTo>
                    <a:pt x="0" y="158540"/>
                    <a:pt x="3653" y="162194"/>
                    <a:pt x="8155" y="162194"/>
                  </a:cubicBezTo>
                  <a:lnTo>
                    <a:pt x="242887" y="162194"/>
                  </a:lnTo>
                  <a:cubicBezTo>
                    <a:pt x="247388" y="162194"/>
                    <a:pt x="251042" y="158540"/>
                    <a:pt x="251042" y="154039"/>
                  </a:cubicBezTo>
                  <a:lnTo>
                    <a:pt x="251042" y="5423"/>
                  </a:lnTo>
                  <a:cubicBezTo>
                    <a:pt x="251042" y="2139"/>
                    <a:pt x="248352" y="0"/>
                    <a:pt x="245569" y="0"/>
                  </a:cubicBezTo>
                  <a:close/>
                </a:path>
              </a:pathLst>
            </a:custGeom>
            <a:solidFill>
              <a:srgbClr val="1AB9FF">
                <a:alpha val="3296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35" name="Google Shape;435;p26"/>
            <p:cNvSpPr/>
            <p:nvPr/>
          </p:nvSpPr>
          <p:spPr>
            <a:xfrm>
              <a:off x="7711951" y="1667689"/>
              <a:ext cx="2393058" cy="1364301"/>
            </a:xfrm>
            <a:custGeom>
              <a:rect b="b" l="l" r="r" t="t"/>
              <a:pathLst>
                <a:path extrusionOk="0" h="143121" w="251042">
                  <a:moveTo>
                    <a:pt x="245623" y="0"/>
                  </a:moveTo>
                  <a:cubicBezTo>
                    <a:pt x="244721" y="0"/>
                    <a:pt x="243794" y="230"/>
                    <a:pt x="242919" y="735"/>
                  </a:cubicBezTo>
                  <a:lnTo>
                    <a:pt x="191543" y="30028"/>
                  </a:lnTo>
                  <a:cubicBezTo>
                    <a:pt x="188229" y="31918"/>
                    <a:pt x="184504" y="32904"/>
                    <a:pt x="180726" y="32904"/>
                  </a:cubicBezTo>
                  <a:cubicBezTo>
                    <a:pt x="179745" y="32904"/>
                    <a:pt x="178760" y="32837"/>
                    <a:pt x="177778" y="32702"/>
                  </a:cubicBezTo>
                  <a:lnTo>
                    <a:pt x="125423" y="25493"/>
                  </a:lnTo>
                  <a:cubicBezTo>
                    <a:pt x="124414" y="25350"/>
                    <a:pt x="123403" y="25279"/>
                    <a:pt x="122397" y="25279"/>
                  </a:cubicBezTo>
                  <a:cubicBezTo>
                    <a:pt x="117452" y="25279"/>
                    <a:pt x="112630" y="26987"/>
                    <a:pt x="108754" y="30158"/>
                  </a:cubicBezTo>
                  <a:lnTo>
                    <a:pt x="69154" y="62321"/>
                  </a:lnTo>
                  <a:cubicBezTo>
                    <a:pt x="65223" y="65508"/>
                    <a:pt x="60363" y="67202"/>
                    <a:pt x="55426" y="67202"/>
                  </a:cubicBezTo>
                  <a:cubicBezTo>
                    <a:pt x="53439" y="67202"/>
                    <a:pt x="51440" y="66928"/>
                    <a:pt x="49484" y="66366"/>
                  </a:cubicBezTo>
                  <a:lnTo>
                    <a:pt x="6915" y="54264"/>
                  </a:lnTo>
                  <a:cubicBezTo>
                    <a:pt x="6418" y="54123"/>
                    <a:pt x="5920" y="54057"/>
                    <a:pt x="5433" y="54057"/>
                  </a:cubicBezTo>
                  <a:cubicBezTo>
                    <a:pt x="2534" y="54057"/>
                    <a:pt x="0" y="56411"/>
                    <a:pt x="0" y="59483"/>
                  </a:cubicBezTo>
                  <a:lnTo>
                    <a:pt x="0" y="134966"/>
                  </a:lnTo>
                  <a:cubicBezTo>
                    <a:pt x="0" y="139467"/>
                    <a:pt x="3653" y="143121"/>
                    <a:pt x="8155" y="143121"/>
                  </a:cubicBezTo>
                  <a:lnTo>
                    <a:pt x="242887" y="143121"/>
                  </a:lnTo>
                  <a:cubicBezTo>
                    <a:pt x="247388" y="143121"/>
                    <a:pt x="251042" y="139467"/>
                    <a:pt x="251042" y="134966"/>
                  </a:cubicBezTo>
                  <a:lnTo>
                    <a:pt x="251042" y="5432"/>
                  </a:lnTo>
                  <a:cubicBezTo>
                    <a:pt x="251042" y="2266"/>
                    <a:pt x="248453" y="0"/>
                    <a:pt x="245623" y="0"/>
                  </a:cubicBezTo>
                  <a:close/>
                </a:path>
              </a:pathLst>
            </a:custGeom>
            <a:solidFill>
              <a:srgbClr val="1AB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pic>
        <p:nvPicPr>
          <p:cNvPr id="436" name="Google Shape;436;p26"/>
          <p:cNvPicPr preferRelativeResize="0"/>
          <p:nvPr/>
        </p:nvPicPr>
        <p:blipFill>
          <a:blip r:embed="rId2">
            <a:alphaModFix/>
          </a:blip>
          <a:stretch>
            <a:fillRect/>
          </a:stretch>
        </p:blipFill>
        <p:spPr>
          <a:xfrm>
            <a:off x="720538" y="577550"/>
            <a:ext cx="1316425" cy="274425"/>
          </a:xfrm>
          <a:prstGeom prst="rect">
            <a:avLst/>
          </a:prstGeom>
          <a:noFill/>
          <a:ln>
            <a:noFill/>
          </a:ln>
        </p:spPr>
      </p:pic>
      <p:pic>
        <p:nvPicPr>
          <p:cNvPr id="437" name="Google Shape;437;p26"/>
          <p:cNvPicPr preferRelativeResize="0"/>
          <p:nvPr/>
        </p:nvPicPr>
        <p:blipFill rotWithShape="1">
          <a:blip r:embed="rId3">
            <a:alphaModFix/>
          </a:blip>
          <a:srcRect b="15440" l="0" r="0" t="0"/>
          <a:stretch/>
        </p:blipFill>
        <p:spPr>
          <a:xfrm>
            <a:off x="5361782" y="3151082"/>
            <a:ext cx="5439473" cy="2668126"/>
          </a:xfrm>
          <a:prstGeom prst="rect">
            <a:avLst/>
          </a:prstGeom>
          <a:noFill/>
          <a:ln>
            <a:noFill/>
          </a:ln>
        </p:spPr>
      </p:pic>
      <p:pic>
        <p:nvPicPr>
          <p:cNvPr id="438" name="Google Shape;438;p26"/>
          <p:cNvPicPr preferRelativeResize="0"/>
          <p:nvPr/>
        </p:nvPicPr>
        <p:blipFill>
          <a:blip r:embed="rId4">
            <a:alphaModFix/>
          </a:blip>
          <a:stretch>
            <a:fillRect/>
          </a:stretch>
        </p:blipFill>
        <p:spPr>
          <a:xfrm>
            <a:off x="8264825" y="4291147"/>
            <a:ext cx="1316427" cy="1247809"/>
          </a:xfrm>
          <a:prstGeom prst="rect">
            <a:avLst/>
          </a:prstGeom>
          <a:noFill/>
          <a:ln>
            <a:noFill/>
          </a:ln>
        </p:spPr>
      </p:pic>
      <p:pic>
        <p:nvPicPr>
          <p:cNvPr id="439" name="Google Shape;439;p26"/>
          <p:cNvPicPr preferRelativeResize="0"/>
          <p:nvPr/>
        </p:nvPicPr>
        <p:blipFill rotWithShape="1">
          <a:blip r:embed="rId5">
            <a:alphaModFix/>
          </a:blip>
          <a:srcRect b="73252" l="37595" r="3011" t="5190"/>
          <a:stretch/>
        </p:blipFill>
        <p:spPr>
          <a:xfrm>
            <a:off x="5727528" y="5348483"/>
            <a:ext cx="3860096" cy="534951"/>
          </a:xfrm>
          <a:prstGeom prst="rect">
            <a:avLst/>
          </a:prstGeom>
          <a:noFill/>
          <a:ln>
            <a:noFill/>
          </a:ln>
        </p:spPr>
      </p:pic>
      <p:pic>
        <p:nvPicPr>
          <p:cNvPr id="440" name="Google Shape;440;p26"/>
          <p:cNvPicPr preferRelativeResize="0"/>
          <p:nvPr/>
        </p:nvPicPr>
        <p:blipFill rotWithShape="1">
          <a:blip r:embed="rId6">
            <a:alphaModFix/>
          </a:blip>
          <a:srcRect b="0" l="-10127" r="-8736" t="0"/>
          <a:stretch/>
        </p:blipFill>
        <p:spPr>
          <a:xfrm flipH="1">
            <a:off x="8391600" y="5340686"/>
            <a:ext cx="1498119" cy="585900"/>
          </a:xfrm>
          <a:prstGeom prst="rect">
            <a:avLst/>
          </a:prstGeom>
          <a:noFill/>
          <a:ln>
            <a:noFill/>
          </a:ln>
        </p:spPr>
      </p:pic>
      <p:pic>
        <p:nvPicPr>
          <p:cNvPr id="441" name="Google Shape;441;p26"/>
          <p:cNvPicPr preferRelativeResize="0"/>
          <p:nvPr/>
        </p:nvPicPr>
        <p:blipFill rotWithShape="1">
          <a:blip r:embed="rId7">
            <a:alphaModFix/>
          </a:blip>
          <a:srcRect b="10546" l="0" r="0" t="0"/>
          <a:stretch/>
        </p:blipFill>
        <p:spPr>
          <a:xfrm flipH="1">
            <a:off x="10056324" y="3151082"/>
            <a:ext cx="1229151" cy="2668124"/>
          </a:xfrm>
          <a:prstGeom prst="rect">
            <a:avLst/>
          </a:prstGeom>
          <a:noFill/>
          <a:ln>
            <a:noFill/>
          </a:ln>
        </p:spPr>
      </p:pic>
      <p:pic>
        <p:nvPicPr>
          <p:cNvPr id="442" name="Google Shape;442;p26"/>
          <p:cNvPicPr preferRelativeResize="0"/>
          <p:nvPr/>
        </p:nvPicPr>
        <p:blipFill rotWithShape="1">
          <a:blip r:embed="rId8">
            <a:alphaModFix/>
          </a:blip>
          <a:srcRect b="65434" l="14828" r="0" t="0"/>
          <a:stretch/>
        </p:blipFill>
        <p:spPr>
          <a:xfrm>
            <a:off x="5481450" y="5669145"/>
            <a:ext cx="847283" cy="280376"/>
          </a:xfrm>
          <a:prstGeom prst="rect">
            <a:avLst/>
          </a:prstGeom>
          <a:noFill/>
          <a:ln>
            <a:noFill/>
          </a:ln>
        </p:spPr>
      </p:pic>
      <p:pic>
        <p:nvPicPr>
          <p:cNvPr id="443" name="Google Shape;443;p26"/>
          <p:cNvPicPr preferRelativeResize="0"/>
          <p:nvPr/>
        </p:nvPicPr>
        <p:blipFill>
          <a:blip r:embed="rId9">
            <a:alphaModFix/>
          </a:blip>
          <a:stretch>
            <a:fillRect/>
          </a:stretch>
        </p:blipFill>
        <p:spPr>
          <a:xfrm>
            <a:off x="5949327" y="5419603"/>
            <a:ext cx="639873" cy="534950"/>
          </a:xfrm>
          <a:prstGeom prst="rect">
            <a:avLst/>
          </a:prstGeom>
          <a:noFill/>
          <a:ln>
            <a:noFill/>
          </a:ln>
        </p:spPr>
      </p:pic>
      <p:grpSp>
        <p:nvGrpSpPr>
          <p:cNvPr id="444" name="Google Shape;444;p26"/>
          <p:cNvGrpSpPr/>
          <p:nvPr/>
        </p:nvGrpSpPr>
        <p:grpSpPr>
          <a:xfrm>
            <a:off x="8724331" y="3481796"/>
            <a:ext cx="2959868" cy="3115133"/>
            <a:chOff x="8246131" y="3481796"/>
            <a:chExt cx="2959868" cy="3115133"/>
          </a:xfrm>
        </p:grpSpPr>
        <p:grpSp>
          <p:nvGrpSpPr>
            <p:cNvPr id="445" name="Google Shape;445;p26"/>
            <p:cNvGrpSpPr/>
            <p:nvPr/>
          </p:nvGrpSpPr>
          <p:grpSpPr>
            <a:xfrm>
              <a:off x="8246131" y="6034733"/>
              <a:ext cx="2405694" cy="562196"/>
              <a:chOff x="8246131" y="6034733"/>
              <a:chExt cx="2405694" cy="562196"/>
            </a:xfrm>
          </p:grpSpPr>
          <p:grpSp>
            <p:nvGrpSpPr>
              <p:cNvPr id="446" name="Google Shape;446;p26"/>
              <p:cNvGrpSpPr/>
              <p:nvPr/>
            </p:nvGrpSpPr>
            <p:grpSpPr>
              <a:xfrm>
                <a:off x="8246131" y="6034733"/>
                <a:ext cx="2144280" cy="562196"/>
                <a:chOff x="9263473" y="5439578"/>
                <a:chExt cx="2415273" cy="633175"/>
              </a:xfrm>
            </p:grpSpPr>
            <p:pic>
              <p:nvPicPr>
                <p:cNvPr id="447" name="Google Shape;447;p26"/>
                <p:cNvPicPr preferRelativeResize="0"/>
                <p:nvPr/>
              </p:nvPicPr>
              <p:blipFill rotWithShape="1">
                <a:blip r:embed="rId10">
                  <a:alphaModFix amt="42000"/>
                </a:blip>
                <a:srcRect b="0" l="0" r="0" t="0"/>
                <a:stretch/>
              </p:blipFill>
              <p:spPr>
                <a:xfrm>
                  <a:off x="9266948" y="5439578"/>
                  <a:ext cx="2411798" cy="572400"/>
                </a:xfrm>
                <a:prstGeom prst="rect">
                  <a:avLst/>
                </a:prstGeom>
                <a:noFill/>
                <a:ln>
                  <a:noFill/>
                </a:ln>
              </p:spPr>
            </p:pic>
            <p:pic>
              <p:nvPicPr>
                <p:cNvPr id="448" name="Google Shape;448;p26"/>
                <p:cNvPicPr preferRelativeResize="0"/>
                <p:nvPr/>
              </p:nvPicPr>
              <p:blipFill rotWithShape="1">
                <a:blip r:embed="rId10">
                  <a:alphaModFix amt="42000"/>
                </a:blip>
                <a:srcRect b="0" l="0" r="0" t="0"/>
                <a:stretch/>
              </p:blipFill>
              <p:spPr>
                <a:xfrm>
                  <a:off x="9263473" y="5500353"/>
                  <a:ext cx="1824474" cy="572400"/>
                </a:xfrm>
                <a:prstGeom prst="rect">
                  <a:avLst/>
                </a:prstGeom>
                <a:noFill/>
                <a:ln>
                  <a:noFill/>
                </a:ln>
              </p:spPr>
            </p:pic>
            <p:pic>
              <p:nvPicPr>
                <p:cNvPr id="449" name="Google Shape;449;p26"/>
                <p:cNvPicPr preferRelativeResize="0"/>
                <p:nvPr/>
              </p:nvPicPr>
              <p:blipFill rotWithShape="1">
                <a:blip r:embed="rId10">
                  <a:alphaModFix/>
                </a:blip>
                <a:srcRect b="0" l="0" r="0" t="0"/>
                <a:stretch/>
              </p:blipFill>
              <p:spPr>
                <a:xfrm>
                  <a:off x="10256625" y="5708981"/>
                  <a:ext cx="1022000" cy="269550"/>
                </a:xfrm>
                <a:prstGeom prst="rect">
                  <a:avLst/>
                </a:prstGeom>
                <a:noFill/>
                <a:ln>
                  <a:noFill/>
                </a:ln>
              </p:spPr>
            </p:pic>
            <p:pic>
              <p:nvPicPr>
                <p:cNvPr id="450" name="Google Shape;450;p26"/>
                <p:cNvPicPr preferRelativeResize="0"/>
                <p:nvPr/>
              </p:nvPicPr>
              <p:blipFill rotWithShape="1">
                <a:blip r:embed="rId10">
                  <a:alphaModFix amt="62000"/>
                </a:blip>
                <a:srcRect b="0" l="0" r="0" t="0"/>
                <a:stretch/>
              </p:blipFill>
              <p:spPr>
                <a:xfrm>
                  <a:off x="9461350" y="5743506"/>
                  <a:ext cx="1204726" cy="219300"/>
                </a:xfrm>
                <a:prstGeom prst="rect">
                  <a:avLst/>
                </a:prstGeom>
                <a:noFill/>
                <a:ln>
                  <a:noFill/>
                </a:ln>
              </p:spPr>
            </p:pic>
            <p:pic>
              <p:nvPicPr>
                <p:cNvPr id="451" name="Google Shape;451;p26"/>
                <p:cNvPicPr preferRelativeResize="0"/>
                <p:nvPr/>
              </p:nvPicPr>
              <p:blipFill rotWithShape="1">
                <a:blip r:embed="rId10">
                  <a:alphaModFix amt="46000"/>
                </a:blip>
                <a:srcRect b="0" l="0" r="0" t="0"/>
                <a:stretch/>
              </p:blipFill>
              <p:spPr>
                <a:xfrm>
                  <a:off x="10157650" y="5679299"/>
                  <a:ext cx="1022000" cy="269550"/>
                </a:xfrm>
                <a:prstGeom prst="rect">
                  <a:avLst/>
                </a:prstGeom>
                <a:noFill/>
                <a:ln>
                  <a:noFill/>
                </a:ln>
              </p:spPr>
            </p:pic>
          </p:grpSp>
          <p:pic>
            <p:nvPicPr>
              <p:cNvPr id="452" name="Google Shape;452;p26"/>
              <p:cNvPicPr preferRelativeResize="0"/>
              <p:nvPr/>
            </p:nvPicPr>
            <p:blipFill rotWithShape="1">
              <a:blip r:embed="rId10">
                <a:alphaModFix amt="30000"/>
              </a:blip>
              <a:srcRect b="0" l="0" r="0" t="0"/>
              <a:stretch/>
            </p:blipFill>
            <p:spPr>
              <a:xfrm>
                <a:off x="9489175" y="6223150"/>
                <a:ext cx="1162650" cy="239325"/>
              </a:xfrm>
              <a:prstGeom prst="rect">
                <a:avLst/>
              </a:prstGeom>
              <a:noFill/>
              <a:ln>
                <a:noFill/>
              </a:ln>
            </p:spPr>
          </p:pic>
        </p:grpSp>
        <p:pic>
          <p:nvPicPr>
            <p:cNvPr id="453" name="Google Shape;453;p26"/>
            <p:cNvPicPr preferRelativeResize="0"/>
            <p:nvPr/>
          </p:nvPicPr>
          <p:blipFill>
            <a:blip r:embed="rId11">
              <a:alphaModFix/>
            </a:blip>
            <a:stretch>
              <a:fillRect/>
            </a:stretch>
          </p:blipFill>
          <p:spPr>
            <a:xfrm>
              <a:off x="8264825" y="3481796"/>
              <a:ext cx="2941174" cy="2931394"/>
            </a:xfrm>
            <a:prstGeom prst="rect">
              <a:avLst/>
            </a:prstGeom>
            <a:noFill/>
            <a:ln>
              <a:noFill/>
            </a:ln>
          </p:spPr>
        </p:pic>
      </p:grpSp>
      <p:pic>
        <p:nvPicPr>
          <p:cNvPr descr="pasted-image.pdf" id="454" name="Google Shape;454;p26"/>
          <p:cNvPicPr preferRelativeResize="0"/>
          <p:nvPr/>
        </p:nvPicPr>
        <p:blipFill rotWithShape="1">
          <a:blip r:embed="rId12">
            <a:alphaModFix/>
          </a:blip>
          <a:srcRect b="0" l="0" r="0" t="0"/>
          <a:stretch/>
        </p:blipFill>
        <p:spPr>
          <a:xfrm>
            <a:off x="2431000" y="519125"/>
            <a:ext cx="558806" cy="3912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2 - Segue Slide - B">
  <p:cSld name="Seque Slide - B">
    <p:bg>
      <p:bgPr>
        <a:solidFill>
          <a:srgbClr val="E4FEF8"/>
        </a:solidFill>
      </p:bgPr>
    </p:bg>
    <p:spTree>
      <p:nvGrpSpPr>
        <p:cNvPr id="455" name="Shape 455"/>
        <p:cNvGrpSpPr/>
        <p:nvPr/>
      </p:nvGrpSpPr>
      <p:grpSpPr>
        <a:xfrm>
          <a:off x="0" y="0"/>
          <a:ext cx="0" cy="0"/>
          <a:chOff x="0" y="0"/>
          <a:chExt cx="0" cy="0"/>
        </a:xfrm>
      </p:grpSpPr>
      <p:sp>
        <p:nvSpPr>
          <p:cNvPr id="456" name="Google Shape;456;p27"/>
          <p:cNvSpPr/>
          <p:nvPr/>
        </p:nvSpPr>
        <p:spPr>
          <a:xfrm flipH="1" rot="10800000">
            <a:off x="5938388" y="113"/>
            <a:ext cx="6250443" cy="6857928"/>
          </a:xfrm>
          <a:custGeom>
            <a:rect b="b" l="l" r="r" t="t"/>
            <a:pathLst>
              <a:path extrusionOk="0" h="160579" w="146449">
                <a:moveTo>
                  <a:pt x="17254" y="1"/>
                </a:moveTo>
                <a:cubicBezTo>
                  <a:pt x="6174" y="24489"/>
                  <a:pt x="1" y="51671"/>
                  <a:pt x="1" y="80290"/>
                </a:cubicBezTo>
                <a:cubicBezTo>
                  <a:pt x="1" y="108917"/>
                  <a:pt x="6174" y="136100"/>
                  <a:pt x="17254" y="160579"/>
                </a:cubicBezTo>
                <a:lnTo>
                  <a:pt x="146448" y="160579"/>
                </a:lnTo>
                <a:lnTo>
                  <a:pt x="146448" y="1"/>
                </a:lnTo>
                <a:close/>
              </a:path>
            </a:pathLst>
          </a:custGeom>
          <a:solidFill>
            <a:srgbClr val="01E2C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57" name="Google Shape;457;p27"/>
          <p:cNvSpPr txBox="1"/>
          <p:nvPr>
            <p:ph idx="1" type="body"/>
          </p:nvPr>
        </p:nvSpPr>
        <p:spPr>
          <a:xfrm>
            <a:off x="578442" y="3912258"/>
            <a:ext cx="5516100" cy="9273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400"/>
              <a:buNone/>
              <a:defRPr b="0" i="0" sz="24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458" name="Google Shape;458;p27"/>
          <p:cNvSpPr txBox="1"/>
          <p:nvPr>
            <p:ph type="ctrTitle"/>
          </p:nvPr>
        </p:nvSpPr>
        <p:spPr>
          <a:xfrm>
            <a:off x="578450" y="2746125"/>
            <a:ext cx="4812000" cy="11157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b="1" sz="3600">
                <a:solidFill>
                  <a:schemeClr val="accent1"/>
                </a:solidFill>
                <a:latin typeface="Salesforce Sans"/>
                <a:ea typeface="Salesforce Sans"/>
                <a:cs typeface="Salesforce Sans"/>
                <a:sym typeface="Salesforce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9" name="Google Shape;459;p27"/>
          <p:cNvSpPr/>
          <p:nvPr/>
        </p:nvSpPr>
        <p:spPr>
          <a:xfrm>
            <a:off x="7992308" y="2602467"/>
            <a:ext cx="1206300" cy="471900"/>
          </a:xfrm>
          <a:prstGeom prst="roundRect">
            <a:avLst>
              <a:gd fmla="val 50000" name="adj"/>
            </a:avLst>
          </a:prstGeom>
          <a:solidFill>
            <a:srgbClr val="C7FFF2">
              <a:alpha val="603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60" name="Google Shape;460;p27"/>
          <p:cNvSpPr/>
          <p:nvPr/>
        </p:nvSpPr>
        <p:spPr>
          <a:xfrm>
            <a:off x="6745337" y="3211757"/>
            <a:ext cx="1067700" cy="471900"/>
          </a:xfrm>
          <a:prstGeom prst="roundRect">
            <a:avLst>
              <a:gd fmla="val 50000" name="adj"/>
            </a:avLst>
          </a:prstGeom>
          <a:solidFill>
            <a:srgbClr val="C7FFF2">
              <a:alpha val="603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461" name="Google Shape;461;p27"/>
          <p:cNvPicPr preferRelativeResize="0"/>
          <p:nvPr/>
        </p:nvPicPr>
        <p:blipFill rotWithShape="1">
          <a:blip r:embed="rId2">
            <a:alphaModFix/>
          </a:blip>
          <a:srcRect b="18546" l="0" r="1390" t="0"/>
          <a:stretch/>
        </p:blipFill>
        <p:spPr>
          <a:xfrm>
            <a:off x="5696975" y="4798150"/>
            <a:ext cx="2295324" cy="1145475"/>
          </a:xfrm>
          <a:prstGeom prst="rect">
            <a:avLst/>
          </a:prstGeom>
          <a:noFill/>
          <a:ln>
            <a:noFill/>
          </a:ln>
        </p:spPr>
      </p:pic>
      <p:pic>
        <p:nvPicPr>
          <p:cNvPr descr="Green Trees.png" id="462" name="Google Shape;462;p27"/>
          <p:cNvPicPr preferRelativeResize="0"/>
          <p:nvPr/>
        </p:nvPicPr>
        <p:blipFill rotWithShape="1">
          <a:blip r:embed="rId3">
            <a:alphaModFix/>
          </a:blip>
          <a:srcRect b="467" l="-969" r="0" t="0"/>
          <a:stretch/>
        </p:blipFill>
        <p:spPr>
          <a:xfrm>
            <a:off x="6448100" y="1959400"/>
            <a:ext cx="3832500" cy="3984224"/>
          </a:xfrm>
          <a:prstGeom prst="rect">
            <a:avLst/>
          </a:prstGeom>
          <a:noFill/>
          <a:ln>
            <a:noFill/>
          </a:ln>
        </p:spPr>
      </p:pic>
      <p:sp>
        <p:nvSpPr>
          <p:cNvPr id="463" name="Google Shape;463;p27"/>
          <p:cNvSpPr/>
          <p:nvPr/>
        </p:nvSpPr>
        <p:spPr>
          <a:xfrm>
            <a:off x="6833280" y="1993145"/>
            <a:ext cx="1503900" cy="471900"/>
          </a:xfrm>
          <a:prstGeom prst="roundRect">
            <a:avLst>
              <a:gd fmla="val 50000" name="adj"/>
            </a:avLst>
          </a:prstGeom>
          <a:solidFill>
            <a:srgbClr val="C7FF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US"/>
              <a:t> </a:t>
            </a:r>
            <a:endParaRPr/>
          </a:p>
        </p:txBody>
      </p:sp>
      <p:pic>
        <p:nvPicPr>
          <p:cNvPr id="464" name="Google Shape;464;p27"/>
          <p:cNvPicPr preferRelativeResize="0"/>
          <p:nvPr/>
        </p:nvPicPr>
        <p:blipFill rotWithShape="1">
          <a:blip r:embed="rId4">
            <a:alphaModFix/>
          </a:blip>
          <a:srcRect b="5419" l="0" r="14850" t="0"/>
          <a:stretch/>
        </p:blipFill>
        <p:spPr>
          <a:xfrm>
            <a:off x="7115350" y="5047450"/>
            <a:ext cx="2703099" cy="972375"/>
          </a:xfrm>
          <a:prstGeom prst="rect">
            <a:avLst/>
          </a:prstGeom>
          <a:noFill/>
          <a:ln>
            <a:noFill/>
          </a:ln>
        </p:spPr>
      </p:pic>
      <p:pic>
        <p:nvPicPr>
          <p:cNvPr id="465" name="Google Shape;465;p27"/>
          <p:cNvPicPr preferRelativeResize="0"/>
          <p:nvPr/>
        </p:nvPicPr>
        <p:blipFill rotWithShape="1">
          <a:blip r:embed="rId5">
            <a:alphaModFix/>
          </a:blip>
          <a:srcRect b="73408" l="0" r="0" t="-4210"/>
          <a:stretch/>
        </p:blipFill>
        <p:spPr>
          <a:xfrm>
            <a:off x="8626450" y="5201050"/>
            <a:ext cx="1823975" cy="818775"/>
          </a:xfrm>
          <a:prstGeom prst="rect">
            <a:avLst/>
          </a:prstGeom>
          <a:noFill/>
          <a:ln>
            <a:noFill/>
          </a:ln>
        </p:spPr>
      </p:pic>
      <p:pic>
        <p:nvPicPr>
          <p:cNvPr id="466" name="Google Shape;466;p27"/>
          <p:cNvPicPr preferRelativeResize="0"/>
          <p:nvPr/>
        </p:nvPicPr>
        <p:blipFill rotWithShape="1">
          <a:blip r:embed="rId6">
            <a:alphaModFix/>
          </a:blip>
          <a:srcRect b="0" l="-10127" r="40426" t="0"/>
          <a:stretch/>
        </p:blipFill>
        <p:spPr>
          <a:xfrm>
            <a:off x="11028405" y="5162825"/>
            <a:ext cx="1170725" cy="780800"/>
          </a:xfrm>
          <a:prstGeom prst="rect">
            <a:avLst/>
          </a:prstGeom>
          <a:noFill/>
          <a:ln>
            <a:noFill/>
          </a:ln>
        </p:spPr>
      </p:pic>
      <p:sp>
        <p:nvSpPr>
          <p:cNvPr id="467" name="Google Shape;467;p27"/>
          <p:cNvSpPr/>
          <p:nvPr/>
        </p:nvSpPr>
        <p:spPr>
          <a:xfrm>
            <a:off x="11018099" y="2602450"/>
            <a:ext cx="820500" cy="471900"/>
          </a:xfrm>
          <a:prstGeom prst="roundRect">
            <a:avLst>
              <a:gd fmla="val 50000" name="adj"/>
            </a:avLst>
          </a:prstGeom>
          <a:solidFill>
            <a:srgbClr val="C7FF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68" name="Google Shape;468;p27"/>
          <p:cNvSpPr/>
          <p:nvPr/>
        </p:nvSpPr>
        <p:spPr>
          <a:xfrm>
            <a:off x="10450423" y="3211771"/>
            <a:ext cx="852900" cy="471900"/>
          </a:xfrm>
          <a:prstGeom prst="roundRect">
            <a:avLst>
              <a:gd fmla="val 50000" name="adj"/>
            </a:avLst>
          </a:prstGeom>
          <a:solidFill>
            <a:srgbClr val="C7FFF2">
              <a:alpha val="603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69" name="Google Shape;469;p27"/>
          <p:cNvSpPr/>
          <p:nvPr/>
        </p:nvSpPr>
        <p:spPr>
          <a:xfrm>
            <a:off x="6115780" y="3211750"/>
            <a:ext cx="398100" cy="471900"/>
          </a:xfrm>
          <a:prstGeom prst="roundRect">
            <a:avLst>
              <a:gd fmla="val 50000" name="adj"/>
            </a:avLst>
          </a:prstGeom>
          <a:solidFill>
            <a:srgbClr val="C7FFF2">
              <a:alpha val="603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70" name="Google Shape;470;p27"/>
          <p:cNvSpPr/>
          <p:nvPr/>
        </p:nvSpPr>
        <p:spPr>
          <a:xfrm>
            <a:off x="9406454" y="2602458"/>
            <a:ext cx="703500" cy="471900"/>
          </a:xfrm>
          <a:prstGeom prst="roundRect">
            <a:avLst>
              <a:gd fmla="val 50000" name="adj"/>
            </a:avLst>
          </a:prstGeom>
          <a:solidFill>
            <a:srgbClr val="C7FF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71" name="Google Shape;471;p27"/>
          <p:cNvSpPr/>
          <p:nvPr/>
        </p:nvSpPr>
        <p:spPr>
          <a:xfrm>
            <a:off x="9895589" y="1993145"/>
            <a:ext cx="554700" cy="471900"/>
          </a:xfrm>
          <a:prstGeom prst="roundRect">
            <a:avLst>
              <a:gd fmla="val 50000" name="adj"/>
            </a:avLst>
          </a:prstGeom>
          <a:solidFill>
            <a:srgbClr val="C7FFF2">
              <a:alpha val="603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72" name="Google Shape;472;p27"/>
          <p:cNvSpPr/>
          <p:nvPr/>
        </p:nvSpPr>
        <p:spPr>
          <a:xfrm>
            <a:off x="10555280" y="1993145"/>
            <a:ext cx="1503900" cy="471900"/>
          </a:xfrm>
          <a:prstGeom prst="roundRect">
            <a:avLst>
              <a:gd fmla="val 50000" name="adj"/>
            </a:avLst>
          </a:prstGeom>
          <a:solidFill>
            <a:srgbClr val="C7FFF2">
              <a:alpha val="603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73" name="Google Shape;473;p27"/>
          <p:cNvSpPr/>
          <p:nvPr/>
        </p:nvSpPr>
        <p:spPr>
          <a:xfrm>
            <a:off x="8187925" y="1383825"/>
            <a:ext cx="983700" cy="471900"/>
          </a:xfrm>
          <a:prstGeom prst="roundRect">
            <a:avLst>
              <a:gd fmla="val 50000" name="adj"/>
            </a:avLst>
          </a:prstGeom>
          <a:solidFill>
            <a:srgbClr val="C7FF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nvGrpSpPr>
          <p:cNvPr id="474" name="Google Shape;474;p27"/>
          <p:cNvGrpSpPr/>
          <p:nvPr/>
        </p:nvGrpSpPr>
        <p:grpSpPr>
          <a:xfrm>
            <a:off x="8728416" y="3104679"/>
            <a:ext cx="2574430" cy="3529043"/>
            <a:chOff x="9131084" y="3542101"/>
            <a:chExt cx="2255700" cy="3092125"/>
          </a:xfrm>
        </p:grpSpPr>
        <p:grpSp>
          <p:nvGrpSpPr>
            <p:cNvPr id="475" name="Google Shape;475;p27"/>
            <p:cNvGrpSpPr/>
            <p:nvPr/>
          </p:nvGrpSpPr>
          <p:grpSpPr>
            <a:xfrm>
              <a:off x="9242504" y="6072030"/>
              <a:ext cx="2144280" cy="562196"/>
              <a:chOff x="9263473" y="5439578"/>
              <a:chExt cx="2415273" cy="633175"/>
            </a:xfrm>
          </p:grpSpPr>
          <p:pic>
            <p:nvPicPr>
              <p:cNvPr id="476" name="Google Shape;476;p27"/>
              <p:cNvPicPr preferRelativeResize="0"/>
              <p:nvPr/>
            </p:nvPicPr>
            <p:blipFill rotWithShape="1">
              <a:blip r:embed="rId7">
                <a:alphaModFix amt="42000"/>
              </a:blip>
              <a:srcRect b="0" l="0" r="0" t="0"/>
              <a:stretch/>
            </p:blipFill>
            <p:spPr>
              <a:xfrm>
                <a:off x="9266948" y="5439578"/>
                <a:ext cx="2411798" cy="572400"/>
              </a:xfrm>
              <a:prstGeom prst="rect">
                <a:avLst/>
              </a:prstGeom>
              <a:noFill/>
              <a:ln>
                <a:noFill/>
              </a:ln>
            </p:spPr>
          </p:pic>
          <p:pic>
            <p:nvPicPr>
              <p:cNvPr id="477" name="Google Shape;477;p27"/>
              <p:cNvPicPr preferRelativeResize="0"/>
              <p:nvPr/>
            </p:nvPicPr>
            <p:blipFill rotWithShape="1">
              <a:blip r:embed="rId7">
                <a:alphaModFix amt="42000"/>
              </a:blip>
              <a:srcRect b="0" l="0" r="0" t="0"/>
              <a:stretch/>
            </p:blipFill>
            <p:spPr>
              <a:xfrm>
                <a:off x="9263473" y="5500353"/>
                <a:ext cx="1824474" cy="572400"/>
              </a:xfrm>
              <a:prstGeom prst="rect">
                <a:avLst/>
              </a:prstGeom>
              <a:noFill/>
              <a:ln>
                <a:noFill/>
              </a:ln>
            </p:spPr>
          </p:pic>
          <p:pic>
            <p:nvPicPr>
              <p:cNvPr id="478" name="Google Shape;478;p27"/>
              <p:cNvPicPr preferRelativeResize="0"/>
              <p:nvPr/>
            </p:nvPicPr>
            <p:blipFill rotWithShape="1">
              <a:blip r:embed="rId7">
                <a:alphaModFix/>
              </a:blip>
              <a:srcRect b="0" l="0" r="0" t="0"/>
              <a:stretch/>
            </p:blipFill>
            <p:spPr>
              <a:xfrm>
                <a:off x="10321449" y="5686644"/>
                <a:ext cx="792410" cy="269569"/>
              </a:xfrm>
              <a:prstGeom prst="rect">
                <a:avLst/>
              </a:prstGeom>
              <a:noFill/>
              <a:ln>
                <a:noFill/>
              </a:ln>
            </p:spPr>
          </p:pic>
          <p:pic>
            <p:nvPicPr>
              <p:cNvPr id="479" name="Google Shape;479;p27"/>
              <p:cNvPicPr preferRelativeResize="0"/>
              <p:nvPr/>
            </p:nvPicPr>
            <p:blipFill rotWithShape="1">
              <a:blip r:embed="rId7">
                <a:alphaModFix amt="62000"/>
              </a:blip>
              <a:srcRect b="0" l="0" r="0" t="0"/>
              <a:stretch/>
            </p:blipFill>
            <p:spPr>
              <a:xfrm>
                <a:off x="9598450" y="5731706"/>
                <a:ext cx="1005914" cy="219282"/>
              </a:xfrm>
              <a:prstGeom prst="rect">
                <a:avLst/>
              </a:prstGeom>
              <a:noFill/>
              <a:ln>
                <a:noFill/>
              </a:ln>
            </p:spPr>
          </p:pic>
          <p:pic>
            <p:nvPicPr>
              <p:cNvPr id="480" name="Google Shape;480;p27"/>
              <p:cNvPicPr preferRelativeResize="0"/>
              <p:nvPr/>
            </p:nvPicPr>
            <p:blipFill rotWithShape="1">
              <a:blip r:embed="rId7">
                <a:alphaModFix amt="46000"/>
              </a:blip>
              <a:srcRect b="0" l="0" r="0" t="0"/>
              <a:stretch/>
            </p:blipFill>
            <p:spPr>
              <a:xfrm>
                <a:off x="10157645" y="5679296"/>
                <a:ext cx="865229" cy="269540"/>
              </a:xfrm>
              <a:prstGeom prst="rect">
                <a:avLst/>
              </a:prstGeom>
              <a:noFill/>
              <a:ln>
                <a:noFill/>
              </a:ln>
            </p:spPr>
          </p:pic>
        </p:grpSp>
        <p:pic>
          <p:nvPicPr>
            <p:cNvPr id="481" name="Google Shape;481;p27"/>
            <p:cNvPicPr preferRelativeResize="0"/>
            <p:nvPr/>
          </p:nvPicPr>
          <p:blipFill rotWithShape="1">
            <a:blip r:embed="rId7">
              <a:alphaModFix amt="73000"/>
            </a:blip>
            <a:srcRect b="0" l="0" r="0" t="0"/>
            <a:stretch/>
          </p:blipFill>
          <p:spPr>
            <a:xfrm>
              <a:off x="10077626" y="6235650"/>
              <a:ext cx="621974" cy="239325"/>
            </a:xfrm>
            <a:prstGeom prst="rect">
              <a:avLst/>
            </a:prstGeom>
            <a:noFill/>
            <a:ln>
              <a:noFill/>
            </a:ln>
          </p:spPr>
        </p:pic>
        <p:pic>
          <p:nvPicPr>
            <p:cNvPr id="482" name="Google Shape;482;p27"/>
            <p:cNvPicPr preferRelativeResize="0"/>
            <p:nvPr/>
          </p:nvPicPr>
          <p:blipFill rotWithShape="1">
            <a:blip r:embed="rId7">
              <a:alphaModFix amt="80000"/>
            </a:blip>
            <a:srcRect b="0" l="0" r="0" t="0"/>
            <a:stretch/>
          </p:blipFill>
          <p:spPr>
            <a:xfrm>
              <a:off x="9600295" y="6290858"/>
              <a:ext cx="793926" cy="194725"/>
            </a:xfrm>
            <a:prstGeom prst="rect">
              <a:avLst/>
            </a:prstGeom>
            <a:noFill/>
            <a:ln>
              <a:noFill/>
            </a:ln>
          </p:spPr>
        </p:pic>
        <p:pic>
          <p:nvPicPr>
            <p:cNvPr id="483" name="Google Shape;483;p27"/>
            <p:cNvPicPr preferRelativeResize="0"/>
            <p:nvPr/>
          </p:nvPicPr>
          <p:blipFill rotWithShape="1">
            <a:blip r:embed="rId7">
              <a:alphaModFix amt="15000"/>
            </a:blip>
            <a:srcRect b="0" l="0" r="0" t="0"/>
            <a:stretch/>
          </p:blipFill>
          <p:spPr>
            <a:xfrm>
              <a:off x="9224551" y="6290858"/>
              <a:ext cx="793926" cy="194725"/>
            </a:xfrm>
            <a:prstGeom prst="rect">
              <a:avLst/>
            </a:prstGeom>
            <a:noFill/>
            <a:ln>
              <a:noFill/>
            </a:ln>
          </p:spPr>
        </p:pic>
        <p:pic>
          <p:nvPicPr>
            <p:cNvPr id="484" name="Google Shape;484;p27"/>
            <p:cNvPicPr preferRelativeResize="0"/>
            <p:nvPr/>
          </p:nvPicPr>
          <p:blipFill>
            <a:blip r:embed="rId8">
              <a:alphaModFix/>
            </a:blip>
            <a:stretch>
              <a:fillRect/>
            </a:stretch>
          </p:blipFill>
          <p:spPr>
            <a:xfrm>
              <a:off x="9131084" y="3542101"/>
              <a:ext cx="2242960" cy="2921101"/>
            </a:xfrm>
            <a:prstGeom prst="rect">
              <a:avLst/>
            </a:prstGeom>
            <a:noFill/>
            <a:ln>
              <a:noFill/>
            </a:ln>
          </p:spPr>
        </p:pic>
      </p:grpSp>
      <p:sp>
        <p:nvSpPr>
          <p:cNvPr id="485" name="Google Shape;485;p27"/>
          <p:cNvSpPr/>
          <p:nvPr/>
        </p:nvSpPr>
        <p:spPr>
          <a:xfrm>
            <a:off x="577820" y="519125"/>
            <a:ext cx="1601700" cy="3912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1000">
              <a:latin typeface="Salesforce Sans"/>
              <a:ea typeface="Salesforce Sans"/>
              <a:cs typeface="Salesforce Sans"/>
              <a:sym typeface="Salesforce Sans"/>
            </a:endParaRPr>
          </a:p>
        </p:txBody>
      </p:sp>
      <p:pic>
        <p:nvPicPr>
          <p:cNvPr id="486" name="Google Shape;486;p27"/>
          <p:cNvPicPr preferRelativeResize="0"/>
          <p:nvPr/>
        </p:nvPicPr>
        <p:blipFill>
          <a:blip r:embed="rId9">
            <a:alphaModFix/>
          </a:blip>
          <a:stretch>
            <a:fillRect/>
          </a:stretch>
        </p:blipFill>
        <p:spPr>
          <a:xfrm>
            <a:off x="720538" y="577550"/>
            <a:ext cx="1316425" cy="274425"/>
          </a:xfrm>
          <a:prstGeom prst="rect">
            <a:avLst/>
          </a:prstGeom>
          <a:noFill/>
          <a:ln>
            <a:noFill/>
          </a:ln>
        </p:spPr>
      </p:pic>
      <p:pic>
        <p:nvPicPr>
          <p:cNvPr descr="pasted-image.pdf" id="487" name="Google Shape;487;p27"/>
          <p:cNvPicPr preferRelativeResize="0"/>
          <p:nvPr/>
        </p:nvPicPr>
        <p:blipFill rotWithShape="1">
          <a:blip r:embed="rId10">
            <a:alphaModFix/>
          </a:blip>
          <a:srcRect b="0" l="0" r="0" t="0"/>
          <a:stretch/>
        </p:blipFill>
        <p:spPr>
          <a:xfrm>
            <a:off x="2431000" y="519125"/>
            <a:ext cx="558806" cy="3912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3 - Segue Slide - C">
  <p:cSld name="Seque Slide - C">
    <p:bg>
      <p:bgPr>
        <a:solidFill>
          <a:srgbClr val="FFF1EA"/>
        </a:solidFill>
      </p:bgPr>
    </p:bg>
    <p:spTree>
      <p:nvGrpSpPr>
        <p:cNvPr id="488" name="Shape 488"/>
        <p:cNvGrpSpPr/>
        <p:nvPr/>
      </p:nvGrpSpPr>
      <p:grpSpPr>
        <a:xfrm>
          <a:off x="0" y="0"/>
          <a:ext cx="0" cy="0"/>
          <a:chOff x="0" y="0"/>
          <a:chExt cx="0" cy="0"/>
        </a:xfrm>
      </p:grpSpPr>
      <p:sp>
        <p:nvSpPr>
          <p:cNvPr id="489" name="Google Shape;489;p28"/>
          <p:cNvSpPr/>
          <p:nvPr/>
        </p:nvSpPr>
        <p:spPr>
          <a:xfrm flipH="1" rot="10800000">
            <a:off x="5938388" y="113"/>
            <a:ext cx="6250443" cy="6857928"/>
          </a:xfrm>
          <a:custGeom>
            <a:rect b="b" l="l" r="r" t="t"/>
            <a:pathLst>
              <a:path extrusionOk="0" h="160579" w="146449">
                <a:moveTo>
                  <a:pt x="17254" y="1"/>
                </a:moveTo>
                <a:cubicBezTo>
                  <a:pt x="6174" y="24489"/>
                  <a:pt x="1" y="51671"/>
                  <a:pt x="1" y="80290"/>
                </a:cubicBezTo>
                <a:cubicBezTo>
                  <a:pt x="1" y="108917"/>
                  <a:pt x="6174" y="136100"/>
                  <a:pt x="17254" y="160579"/>
                </a:cubicBezTo>
                <a:lnTo>
                  <a:pt x="146448" y="160579"/>
                </a:lnTo>
                <a:lnTo>
                  <a:pt x="146448" y="1"/>
                </a:lnTo>
                <a:close/>
              </a:path>
            </a:pathLst>
          </a:custGeom>
          <a:solidFill>
            <a:srgbClr val="FE93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90" name="Google Shape;490;p28"/>
          <p:cNvSpPr txBox="1"/>
          <p:nvPr>
            <p:ph idx="1" type="body"/>
          </p:nvPr>
        </p:nvSpPr>
        <p:spPr>
          <a:xfrm>
            <a:off x="578442" y="3912258"/>
            <a:ext cx="3948900" cy="9273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400"/>
              <a:buNone/>
              <a:defRPr b="0" i="0" sz="24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491" name="Google Shape;491;p28"/>
          <p:cNvSpPr txBox="1"/>
          <p:nvPr>
            <p:ph type="ctrTitle"/>
          </p:nvPr>
        </p:nvSpPr>
        <p:spPr>
          <a:xfrm>
            <a:off x="578442" y="2746135"/>
            <a:ext cx="3948900" cy="11157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b="1" sz="3600">
                <a:solidFill>
                  <a:schemeClr val="accent1"/>
                </a:solidFill>
                <a:latin typeface="Salesforce Sans"/>
                <a:ea typeface="Salesforce Sans"/>
                <a:cs typeface="Salesforce Sans"/>
                <a:sym typeface="Salesforce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92" name="Google Shape;492;p28"/>
          <p:cNvSpPr/>
          <p:nvPr/>
        </p:nvSpPr>
        <p:spPr>
          <a:xfrm>
            <a:off x="10538003" y="2519149"/>
            <a:ext cx="712500" cy="2851500"/>
          </a:xfrm>
          <a:prstGeom prst="roundRect">
            <a:avLst>
              <a:gd fmla="val 12210" name="adj"/>
            </a:avLst>
          </a:prstGeom>
          <a:solidFill>
            <a:srgbClr val="FEDFD0">
              <a:alpha val="5418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93" name="Google Shape;493;p28"/>
          <p:cNvSpPr/>
          <p:nvPr/>
        </p:nvSpPr>
        <p:spPr>
          <a:xfrm>
            <a:off x="9684871" y="2160400"/>
            <a:ext cx="712500" cy="3214800"/>
          </a:xfrm>
          <a:prstGeom prst="roundRect">
            <a:avLst>
              <a:gd fmla="val 12204" name="adj"/>
            </a:avLst>
          </a:prstGeom>
          <a:solidFill>
            <a:srgbClr val="FEDFD0">
              <a:alpha val="720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94" name="Google Shape;494;p28"/>
          <p:cNvSpPr/>
          <p:nvPr/>
        </p:nvSpPr>
        <p:spPr>
          <a:xfrm>
            <a:off x="8831739" y="2927825"/>
            <a:ext cx="712500" cy="2703900"/>
          </a:xfrm>
          <a:prstGeom prst="roundRect">
            <a:avLst>
              <a:gd fmla="val 11545" name="adj"/>
            </a:avLst>
          </a:prstGeom>
          <a:solidFill>
            <a:srgbClr val="FEDFD0">
              <a:alpha val="5418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95" name="Google Shape;495;p28"/>
          <p:cNvSpPr/>
          <p:nvPr/>
        </p:nvSpPr>
        <p:spPr>
          <a:xfrm>
            <a:off x="7125475" y="2771676"/>
            <a:ext cx="712500" cy="2851500"/>
          </a:xfrm>
          <a:prstGeom prst="roundRect">
            <a:avLst>
              <a:gd fmla="val 11533" name="adj"/>
            </a:avLst>
          </a:prstGeom>
          <a:solidFill>
            <a:srgbClr val="FEDFD0">
              <a:alpha val="5418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96" name="Google Shape;496;p28"/>
          <p:cNvSpPr/>
          <p:nvPr/>
        </p:nvSpPr>
        <p:spPr>
          <a:xfrm>
            <a:off x="7978607" y="1744750"/>
            <a:ext cx="712500" cy="3214800"/>
          </a:xfrm>
          <a:prstGeom prst="roundRect">
            <a:avLst>
              <a:gd fmla="val 10231" name="adj"/>
            </a:avLst>
          </a:prstGeom>
          <a:solidFill>
            <a:srgbClr val="FEDFD0">
              <a:alpha val="720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nvGrpSpPr>
          <p:cNvPr id="497" name="Google Shape;497;p28"/>
          <p:cNvGrpSpPr/>
          <p:nvPr/>
        </p:nvGrpSpPr>
        <p:grpSpPr>
          <a:xfrm>
            <a:off x="8756160" y="5986506"/>
            <a:ext cx="2144280" cy="562196"/>
            <a:chOff x="9263473" y="5439578"/>
            <a:chExt cx="2415273" cy="633175"/>
          </a:xfrm>
        </p:grpSpPr>
        <p:pic>
          <p:nvPicPr>
            <p:cNvPr id="498" name="Google Shape;498;p28"/>
            <p:cNvPicPr preferRelativeResize="0"/>
            <p:nvPr/>
          </p:nvPicPr>
          <p:blipFill rotWithShape="1">
            <a:blip r:embed="rId2">
              <a:alphaModFix amt="42000"/>
            </a:blip>
            <a:srcRect b="0" l="0" r="0" t="0"/>
            <a:stretch/>
          </p:blipFill>
          <p:spPr>
            <a:xfrm>
              <a:off x="9266948" y="5439578"/>
              <a:ext cx="2411798" cy="572400"/>
            </a:xfrm>
            <a:prstGeom prst="rect">
              <a:avLst/>
            </a:prstGeom>
            <a:noFill/>
            <a:ln>
              <a:noFill/>
            </a:ln>
          </p:spPr>
        </p:pic>
        <p:pic>
          <p:nvPicPr>
            <p:cNvPr id="499" name="Google Shape;499;p28"/>
            <p:cNvPicPr preferRelativeResize="0"/>
            <p:nvPr/>
          </p:nvPicPr>
          <p:blipFill rotWithShape="1">
            <a:blip r:embed="rId2">
              <a:alphaModFix amt="42000"/>
            </a:blip>
            <a:srcRect b="0" l="0" r="0" t="0"/>
            <a:stretch/>
          </p:blipFill>
          <p:spPr>
            <a:xfrm>
              <a:off x="9263473" y="5500353"/>
              <a:ext cx="1824474" cy="572400"/>
            </a:xfrm>
            <a:prstGeom prst="rect">
              <a:avLst/>
            </a:prstGeom>
            <a:noFill/>
            <a:ln>
              <a:noFill/>
            </a:ln>
          </p:spPr>
        </p:pic>
        <p:pic>
          <p:nvPicPr>
            <p:cNvPr id="500" name="Google Shape;500;p28"/>
            <p:cNvPicPr preferRelativeResize="0"/>
            <p:nvPr/>
          </p:nvPicPr>
          <p:blipFill rotWithShape="1">
            <a:blip r:embed="rId2">
              <a:alphaModFix/>
            </a:blip>
            <a:srcRect b="0" l="0" r="0" t="0"/>
            <a:stretch/>
          </p:blipFill>
          <p:spPr>
            <a:xfrm>
              <a:off x="10256625" y="5708981"/>
              <a:ext cx="1022000" cy="269550"/>
            </a:xfrm>
            <a:prstGeom prst="rect">
              <a:avLst/>
            </a:prstGeom>
            <a:noFill/>
            <a:ln>
              <a:noFill/>
            </a:ln>
          </p:spPr>
        </p:pic>
        <p:pic>
          <p:nvPicPr>
            <p:cNvPr id="501" name="Google Shape;501;p28"/>
            <p:cNvPicPr preferRelativeResize="0"/>
            <p:nvPr/>
          </p:nvPicPr>
          <p:blipFill rotWithShape="1">
            <a:blip r:embed="rId2">
              <a:alphaModFix amt="62000"/>
            </a:blip>
            <a:srcRect b="0" l="0" r="0" t="0"/>
            <a:stretch/>
          </p:blipFill>
          <p:spPr>
            <a:xfrm>
              <a:off x="9461350" y="5743506"/>
              <a:ext cx="1204726" cy="219300"/>
            </a:xfrm>
            <a:prstGeom prst="rect">
              <a:avLst/>
            </a:prstGeom>
            <a:noFill/>
            <a:ln>
              <a:noFill/>
            </a:ln>
          </p:spPr>
        </p:pic>
        <p:pic>
          <p:nvPicPr>
            <p:cNvPr id="502" name="Google Shape;502;p28"/>
            <p:cNvPicPr preferRelativeResize="0"/>
            <p:nvPr/>
          </p:nvPicPr>
          <p:blipFill rotWithShape="1">
            <a:blip r:embed="rId2">
              <a:alphaModFix amt="46000"/>
            </a:blip>
            <a:srcRect b="0" l="0" r="0" t="0"/>
            <a:stretch/>
          </p:blipFill>
          <p:spPr>
            <a:xfrm>
              <a:off x="10157650" y="5679299"/>
              <a:ext cx="1022000" cy="269550"/>
            </a:xfrm>
            <a:prstGeom prst="rect">
              <a:avLst/>
            </a:prstGeom>
            <a:noFill/>
            <a:ln>
              <a:noFill/>
            </a:ln>
          </p:spPr>
        </p:pic>
      </p:grpSp>
      <p:pic>
        <p:nvPicPr>
          <p:cNvPr id="503" name="Google Shape;503;p28"/>
          <p:cNvPicPr preferRelativeResize="0"/>
          <p:nvPr/>
        </p:nvPicPr>
        <p:blipFill rotWithShape="1">
          <a:blip r:embed="rId3">
            <a:alphaModFix amt="50000"/>
          </a:blip>
          <a:srcRect b="-39899" l="52049" r="25788" t="0"/>
          <a:stretch/>
        </p:blipFill>
        <p:spPr>
          <a:xfrm>
            <a:off x="10538000" y="3021875"/>
            <a:ext cx="713100" cy="2163300"/>
          </a:xfrm>
          <a:prstGeom prst="roundRect">
            <a:avLst>
              <a:gd fmla="val 8680" name="adj"/>
            </a:avLst>
          </a:prstGeom>
          <a:noFill/>
          <a:ln>
            <a:noFill/>
          </a:ln>
        </p:spPr>
      </p:pic>
      <p:pic>
        <p:nvPicPr>
          <p:cNvPr id="504" name="Google Shape;504;p28"/>
          <p:cNvPicPr preferRelativeResize="0"/>
          <p:nvPr/>
        </p:nvPicPr>
        <p:blipFill rotWithShape="1">
          <a:blip r:embed="rId3">
            <a:alphaModFix amt="48000"/>
          </a:blip>
          <a:srcRect b="29318" l="5741" r="80431" t="-13303"/>
          <a:stretch/>
        </p:blipFill>
        <p:spPr>
          <a:xfrm>
            <a:off x="8831449" y="3488809"/>
            <a:ext cx="713100" cy="2094300"/>
          </a:xfrm>
          <a:prstGeom prst="roundRect">
            <a:avLst>
              <a:gd fmla="val 14509" name="adj"/>
            </a:avLst>
          </a:prstGeom>
          <a:noFill/>
          <a:ln>
            <a:noFill/>
          </a:ln>
        </p:spPr>
      </p:pic>
      <p:pic>
        <p:nvPicPr>
          <p:cNvPr id="505" name="Google Shape;505;p28"/>
          <p:cNvPicPr preferRelativeResize="0"/>
          <p:nvPr/>
        </p:nvPicPr>
        <p:blipFill rotWithShape="1">
          <a:blip r:embed="rId4">
            <a:alphaModFix/>
          </a:blip>
          <a:srcRect b="0" l="0" r="0" t="0"/>
          <a:stretch/>
        </p:blipFill>
        <p:spPr>
          <a:xfrm>
            <a:off x="8756100" y="2647950"/>
            <a:ext cx="3025774" cy="3194250"/>
          </a:xfrm>
          <a:prstGeom prst="rect">
            <a:avLst/>
          </a:prstGeom>
          <a:noFill/>
          <a:ln>
            <a:noFill/>
          </a:ln>
        </p:spPr>
      </p:pic>
      <p:pic>
        <p:nvPicPr>
          <p:cNvPr id="506" name="Google Shape;506;p28"/>
          <p:cNvPicPr preferRelativeResize="0"/>
          <p:nvPr/>
        </p:nvPicPr>
        <p:blipFill rotWithShape="1">
          <a:blip r:embed="rId3">
            <a:alphaModFix amt="49000"/>
          </a:blip>
          <a:srcRect b="13624" l="76474" r="9698" t="27343"/>
          <a:stretch/>
        </p:blipFill>
        <p:spPr>
          <a:xfrm>
            <a:off x="8831449" y="3116788"/>
            <a:ext cx="713100" cy="1472100"/>
          </a:xfrm>
          <a:prstGeom prst="roundRect">
            <a:avLst>
              <a:gd fmla="val 14509" name="adj"/>
            </a:avLst>
          </a:prstGeom>
          <a:noFill/>
          <a:ln>
            <a:noFill/>
          </a:ln>
        </p:spPr>
      </p:pic>
      <p:pic>
        <p:nvPicPr>
          <p:cNvPr descr="Google Shape;466;p28" id="507" name="Google Shape;507;p28"/>
          <p:cNvPicPr preferRelativeResize="0"/>
          <p:nvPr/>
        </p:nvPicPr>
        <p:blipFill rotWithShape="1">
          <a:blip r:embed="rId5">
            <a:alphaModFix/>
          </a:blip>
          <a:srcRect b="10616" l="17659" r="3326" t="9683"/>
          <a:stretch/>
        </p:blipFill>
        <p:spPr>
          <a:xfrm flipH="1">
            <a:off x="6547851" y="5486644"/>
            <a:ext cx="1429364" cy="568709"/>
          </a:xfrm>
          <a:prstGeom prst="rect">
            <a:avLst/>
          </a:prstGeom>
          <a:noFill/>
          <a:ln>
            <a:noFill/>
          </a:ln>
        </p:spPr>
      </p:pic>
      <p:pic>
        <p:nvPicPr>
          <p:cNvPr descr="Google Shape;884;p63" id="508" name="Google Shape;508;p28"/>
          <p:cNvPicPr preferRelativeResize="0"/>
          <p:nvPr/>
        </p:nvPicPr>
        <p:blipFill rotWithShape="1">
          <a:blip r:embed="rId6">
            <a:alphaModFix/>
          </a:blip>
          <a:srcRect b="2752" l="0" r="0" t="0"/>
          <a:stretch/>
        </p:blipFill>
        <p:spPr>
          <a:xfrm>
            <a:off x="5829289" y="5501038"/>
            <a:ext cx="1296190" cy="551359"/>
          </a:xfrm>
          <a:prstGeom prst="rect">
            <a:avLst/>
          </a:prstGeom>
          <a:noFill/>
          <a:ln>
            <a:noFill/>
          </a:ln>
        </p:spPr>
      </p:pic>
      <p:pic>
        <p:nvPicPr>
          <p:cNvPr id="509" name="Google Shape;509;p28"/>
          <p:cNvPicPr preferRelativeResize="0"/>
          <p:nvPr/>
        </p:nvPicPr>
        <p:blipFill rotWithShape="1">
          <a:blip r:embed="rId3">
            <a:alphaModFix amt="50000"/>
          </a:blip>
          <a:srcRect b="13628" l="57475" r="28697" t="-4060"/>
          <a:stretch/>
        </p:blipFill>
        <p:spPr>
          <a:xfrm>
            <a:off x="7982500" y="2295883"/>
            <a:ext cx="713100" cy="2253900"/>
          </a:xfrm>
          <a:prstGeom prst="roundRect">
            <a:avLst>
              <a:gd fmla="val 14509" name="adj"/>
            </a:avLst>
          </a:prstGeom>
          <a:noFill/>
          <a:ln>
            <a:noFill/>
          </a:ln>
        </p:spPr>
      </p:pic>
      <p:pic>
        <p:nvPicPr>
          <p:cNvPr descr="Google Shape;923;p64" id="510" name="Google Shape;510;p28"/>
          <p:cNvPicPr preferRelativeResize="0"/>
          <p:nvPr/>
        </p:nvPicPr>
        <p:blipFill rotWithShape="1">
          <a:blip r:embed="rId7">
            <a:alphaModFix/>
          </a:blip>
          <a:srcRect b="0" l="0" r="0" t="0"/>
          <a:stretch/>
        </p:blipFill>
        <p:spPr>
          <a:xfrm>
            <a:off x="7090193" y="2482381"/>
            <a:ext cx="609002" cy="299719"/>
          </a:xfrm>
          <a:prstGeom prst="rect">
            <a:avLst/>
          </a:prstGeom>
          <a:noFill/>
          <a:ln>
            <a:noFill/>
          </a:ln>
        </p:spPr>
      </p:pic>
      <p:pic>
        <p:nvPicPr>
          <p:cNvPr id="511" name="Google Shape;511;p28"/>
          <p:cNvPicPr preferRelativeResize="0"/>
          <p:nvPr/>
        </p:nvPicPr>
        <p:blipFill rotWithShape="1">
          <a:blip r:embed="rId8">
            <a:alphaModFix/>
          </a:blip>
          <a:srcRect b="13268" l="55812" r="-10540" t="-10544"/>
          <a:stretch/>
        </p:blipFill>
        <p:spPr>
          <a:xfrm flipH="1" rot="65">
            <a:off x="11361750" y="5324758"/>
            <a:ext cx="827074" cy="727633"/>
          </a:xfrm>
          <a:prstGeom prst="rect">
            <a:avLst/>
          </a:prstGeom>
          <a:noFill/>
          <a:ln>
            <a:noFill/>
          </a:ln>
        </p:spPr>
      </p:pic>
      <p:pic>
        <p:nvPicPr>
          <p:cNvPr id="512" name="Google Shape;512;p28"/>
          <p:cNvPicPr preferRelativeResize="0"/>
          <p:nvPr/>
        </p:nvPicPr>
        <p:blipFill>
          <a:blip r:embed="rId9">
            <a:alphaModFix/>
          </a:blip>
          <a:stretch>
            <a:fillRect/>
          </a:stretch>
        </p:blipFill>
        <p:spPr>
          <a:xfrm>
            <a:off x="8094275" y="3300800"/>
            <a:ext cx="2576501" cy="3111750"/>
          </a:xfrm>
          <a:prstGeom prst="rect">
            <a:avLst/>
          </a:prstGeom>
          <a:noFill/>
          <a:ln>
            <a:noFill/>
          </a:ln>
        </p:spPr>
      </p:pic>
      <p:sp>
        <p:nvSpPr>
          <p:cNvPr id="513" name="Google Shape;513;p28"/>
          <p:cNvSpPr/>
          <p:nvPr/>
        </p:nvSpPr>
        <p:spPr>
          <a:xfrm>
            <a:off x="577820" y="519125"/>
            <a:ext cx="1601700" cy="3912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1000">
              <a:latin typeface="Salesforce Sans"/>
              <a:ea typeface="Salesforce Sans"/>
              <a:cs typeface="Salesforce Sans"/>
              <a:sym typeface="Salesforce Sans"/>
            </a:endParaRPr>
          </a:p>
        </p:txBody>
      </p:sp>
      <p:pic>
        <p:nvPicPr>
          <p:cNvPr id="514" name="Google Shape;514;p28"/>
          <p:cNvPicPr preferRelativeResize="0"/>
          <p:nvPr/>
        </p:nvPicPr>
        <p:blipFill>
          <a:blip r:embed="rId10">
            <a:alphaModFix/>
          </a:blip>
          <a:stretch>
            <a:fillRect/>
          </a:stretch>
        </p:blipFill>
        <p:spPr>
          <a:xfrm>
            <a:off x="720538" y="577550"/>
            <a:ext cx="1316425" cy="274425"/>
          </a:xfrm>
          <a:prstGeom prst="rect">
            <a:avLst/>
          </a:prstGeom>
          <a:noFill/>
          <a:ln>
            <a:noFill/>
          </a:ln>
        </p:spPr>
      </p:pic>
      <p:pic>
        <p:nvPicPr>
          <p:cNvPr descr="pasted-image.pdf" id="515" name="Google Shape;515;p28"/>
          <p:cNvPicPr preferRelativeResize="0"/>
          <p:nvPr/>
        </p:nvPicPr>
        <p:blipFill rotWithShape="1">
          <a:blip r:embed="rId11">
            <a:alphaModFix/>
          </a:blip>
          <a:srcRect b="0" l="0" r="0" t="0"/>
          <a:stretch/>
        </p:blipFill>
        <p:spPr>
          <a:xfrm>
            <a:off x="2431000" y="519125"/>
            <a:ext cx="558806" cy="3912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1 - Speaker Slide - A">
  <p:cSld name="Speaker Slide - A">
    <p:bg>
      <p:bgPr>
        <a:solidFill>
          <a:srgbClr val="90D0FE"/>
        </a:solidFill>
      </p:bgPr>
    </p:bg>
    <p:spTree>
      <p:nvGrpSpPr>
        <p:cNvPr id="516" name="Shape 516"/>
        <p:cNvGrpSpPr/>
        <p:nvPr/>
      </p:nvGrpSpPr>
      <p:grpSpPr>
        <a:xfrm>
          <a:off x="0" y="0"/>
          <a:ext cx="0" cy="0"/>
          <a:chOff x="0" y="0"/>
          <a:chExt cx="0" cy="0"/>
        </a:xfrm>
      </p:grpSpPr>
      <p:pic>
        <p:nvPicPr>
          <p:cNvPr id="517" name="Google Shape;517;p29"/>
          <p:cNvPicPr preferRelativeResize="0"/>
          <p:nvPr/>
        </p:nvPicPr>
        <p:blipFill rotWithShape="1">
          <a:blip r:embed="rId2">
            <a:alphaModFix/>
          </a:blip>
          <a:srcRect b="0" l="0" r="0" t="0"/>
          <a:stretch/>
        </p:blipFill>
        <p:spPr>
          <a:xfrm>
            <a:off x="0" y="1787"/>
            <a:ext cx="12188826" cy="6856212"/>
          </a:xfrm>
          <a:prstGeom prst="rect">
            <a:avLst/>
          </a:prstGeom>
          <a:noFill/>
          <a:ln>
            <a:noFill/>
          </a:ln>
        </p:spPr>
      </p:pic>
      <p:sp>
        <p:nvSpPr>
          <p:cNvPr id="518" name="Google Shape;518;p29"/>
          <p:cNvSpPr txBox="1"/>
          <p:nvPr>
            <p:ph type="ctrTitle"/>
          </p:nvPr>
        </p:nvSpPr>
        <p:spPr>
          <a:xfrm>
            <a:off x="578442" y="2212735"/>
            <a:ext cx="4566600" cy="11157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b="1" sz="3600">
                <a:solidFill>
                  <a:schemeClr val="accent1"/>
                </a:solidFill>
                <a:latin typeface="Salesforce Sans"/>
                <a:ea typeface="Salesforce Sans"/>
                <a:cs typeface="Salesforce Sans"/>
                <a:sym typeface="Salesforce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19" name="Google Shape;519;p29"/>
          <p:cNvSpPr txBox="1"/>
          <p:nvPr>
            <p:ph idx="1" type="body"/>
          </p:nvPr>
        </p:nvSpPr>
        <p:spPr>
          <a:xfrm>
            <a:off x="578442" y="3378858"/>
            <a:ext cx="4566600" cy="9273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400"/>
              <a:buNone/>
              <a:defRPr b="0" i="0" sz="2400">
                <a:solidFill>
                  <a:schemeClr val="accent1"/>
                </a:solidFill>
                <a:latin typeface="Salesforce Sans"/>
                <a:ea typeface="Salesforce Sans"/>
                <a:cs typeface="Salesforce Sans"/>
                <a:sym typeface="Salesforce Sans"/>
              </a:defRPr>
            </a:lvl1pPr>
            <a:lvl2pPr indent="-228600" lvl="1" marL="914400" rtl="0" algn="l">
              <a:spcBef>
                <a:spcPts val="300"/>
              </a:spcBef>
              <a:spcAft>
                <a:spcPts val="0"/>
              </a:spcAft>
              <a:buSzPts val="1800"/>
              <a:buNone/>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grpSp>
        <p:nvGrpSpPr>
          <p:cNvPr id="520" name="Google Shape;520;p29"/>
          <p:cNvGrpSpPr/>
          <p:nvPr/>
        </p:nvGrpSpPr>
        <p:grpSpPr>
          <a:xfrm rot="-2280056">
            <a:off x="7892803" y="1760064"/>
            <a:ext cx="3971756" cy="2722356"/>
            <a:chOff x="8133007" y="4026588"/>
            <a:chExt cx="1929084" cy="1309200"/>
          </a:xfrm>
        </p:grpSpPr>
        <p:grpSp>
          <p:nvGrpSpPr>
            <p:cNvPr id="521" name="Google Shape;521;p29"/>
            <p:cNvGrpSpPr/>
            <p:nvPr/>
          </p:nvGrpSpPr>
          <p:grpSpPr>
            <a:xfrm flipH="1" rot="2982870">
              <a:off x="9242558" y="4137612"/>
              <a:ext cx="641761" cy="763400"/>
              <a:chOff x="379250" y="-308235"/>
              <a:chExt cx="1283912" cy="1527265"/>
            </a:xfrm>
          </p:grpSpPr>
          <p:pic>
            <p:nvPicPr>
              <p:cNvPr descr="Google Shape;897;p63" id="522" name="Google Shape;522;p29"/>
              <p:cNvPicPr preferRelativeResize="0"/>
              <p:nvPr/>
            </p:nvPicPr>
            <p:blipFill rotWithShape="1">
              <a:blip r:embed="rId3">
                <a:alphaModFix/>
              </a:blip>
              <a:srcRect b="0" l="0" r="0" t="0"/>
              <a:stretch/>
            </p:blipFill>
            <p:spPr>
              <a:xfrm rot="-1004831">
                <a:off x="898708" y="-256064"/>
                <a:ext cx="571566" cy="1422923"/>
              </a:xfrm>
              <a:prstGeom prst="rect">
                <a:avLst/>
              </a:prstGeom>
              <a:noFill/>
              <a:ln>
                <a:noFill/>
              </a:ln>
            </p:spPr>
          </p:pic>
          <p:pic>
            <p:nvPicPr>
              <p:cNvPr descr="Google Shape;898;p63" id="523" name="Google Shape;523;p29"/>
              <p:cNvPicPr preferRelativeResize="0"/>
              <p:nvPr/>
            </p:nvPicPr>
            <p:blipFill rotWithShape="1">
              <a:blip r:embed="rId4">
                <a:alphaModFix/>
              </a:blip>
              <a:srcRect b="19315" l="0" r="22976" t="0"/>
              <a:stretch/>
            </p:blipFill>
            <p:spPr>
              <a:xfrm rot="-157644">
                <a:off x="403223" y="91332"/>
                <a:ext cx="663818" cy="1061128"/>
              </a:xfrm>
              <a:prstGeom prst="rect">
                <a:avLst/>
              </a:prstGeom>
              <a:noFill/>
              <a:ln>
                <a:noFill/>
              </a:ln>
            </p:spPr>
          </p:pic>
        </p:grpSp>
        <p:sp>
          <p:nvSpPr>
            <p:cNvPr id="524" name="Google Shape;524;p29"/>
            <p:cNvSpPr/>
            <p:nvPr/>
          </p:nvSpPr>
          <p:spPr>
            <a:xfrm>
              <a:off x="8133007" y="4026588"/>
              <a:ext cx="1323600" cy="1309200"/>
            </a:xfrm>
            <a:prstGeom prst="ellipse">
              <a:avLst/>
            </a:prstGeom>
            <a:solidFill>
              <a:srgbClr val="FFFFFF"/>
            </a:solidFill>
            <a:ln>
              <a:noFill/>
            </a:ln>
            <a:effectLst>
              <a:outerShdw blurRad="304800" rotWithShape="0" algn="tl" dir="3660000" dist="114300">
                <a:srgbClr val="000000">
                  <a:alpha val="164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Salesforce Sans"/>
                <a:buNone/>
              </a:pPr>
              <a:r>
                <a:t/>
              </a:r>
              <a:endParaRPr sz="1800">
                <a:solidFill>
                  <a:srgbClr val="FFFFFF"/>
                </a:solidFill>
                <a:latin typeface="Salesforce Sans"/>
                <a:ea typeface="Salesforce Sans"/>
                <a:cs typeface="Salesforce Sans"/>
                <a:sym typeface="Salesforce Sans"/>
              </a:endParaRPr>
            </a:p>
          </p:txBody>
        </p:sp>
      </p:grpSp>
      <p:pic>
        <p:nvPicPr>
          <p:cNvPr descr="Icon&#10;&#10;Description automatically generated" id="525" name="Google Shape;525;p29"/>
          <p:cNvPicPr preferRelativeResize="0"/>
          <p:nvPr/>
        </p:nvPicPr>
        <p:blipFill rotWithShape="1">
          <a:blip r:embed="rId5">
            <a:alphaModFix amt="65000"/>
          </a:blip>
          <a:srcRect b="0" l="0" r="0" t="0"/>
          <a:stretch/>
        </p:blipFill>
        <p:spPr>
          <a:xfrm>
            <a:off x="1515937" y="5244091"/>
            <a:ext cx="1088207" cy="441370"/>
          </a:xfrm>
          <a:prstGeom prst="rect">
            <a:avLst/>
          </a:prstGeom>
          <a:noFill/>
          <a:ln>
            <a:noFill/>
          </a:ln>
        </p:spPr>
      </p:pic>
      <p:pic>
        <p:nvPicPr>
          <p:cNvPr descr="Icon&#10;&#10;Description automatically generated" id="526" name="Google Shape;526;p29"/>
          <p:cNvPicPr preferRelativeResize="0"/>
          <p:nvPr/>
        </p:nvPicPr>
        <p:blipFill rotWithShape="1">
          <a:blip r:embed="rId5">
            <a:alphaModFix amt="25000"/>
          </a:blip>
          <a:srcRect b="0" l="0" r="0" t="0"/>
          <a:stretch/>
        </p:blipFill>
        <p:spPr>
          <a:xfrm>
            <a:off x="427430" y="561168"/>
            <a:ext cx="847224" cy="34362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2 - Speaker Slide - B">
  <p:cSld name="Speaker Slide - B">
    <p:bg>
      <p:bgPr>
        <a:solidFill>
          <a:srgbClr val="90D0FE"/>
        </a:solidFill>
      </p:bgPr>
    </p:bg>
    <p:spTree>
      <p:nvGrpSpPr>
        <p:cNvPr id="527" name="Shape 527"/>
        <p:cNvGrpSpPr/>
        <p:nvPr/>
      </p:nvGrpSpPr>
      <p:grpSpPr>
        <a:xfrm>
          <a:off x="0" y="0"/>
          <a:ext cx="0" cy="0"/>
          <a:chOff x="0" y="0"/>
          <a:chExt cx="0" cy="0"/>
        </a:xfrm>
      </p:grpSpPr>
      <p:pic>
        <p:nvPicPr>
          <p:cNvPr id="528" name="Google Shape;528;p30"/>
          <p:cNvPicPr preferRelativeResize="0"/>
          <p:nvPr/>
        </p:nvPicPr>
        <p:blipFill rotWithShape="1">
          <a:blip r:embed="rId2">
            <a:alphaModFix/>
          </a:blip>
          <a:srcRect b="0" l="0" r="0" t="0"/>
          <a:stretch/>
        </p:blipFill>
        <p:spPr>
          <a:xfrm>
            <a:off x="0" y="1787"/>
            <a:ext cx="12188826" cy="6856212"/>
          </a:xfrm>
          <a:prstGeom prst="rect">
            <a:avLst/>
          </a:prstGeom>
          <a:noFill/>
          <a:ln>
            <a:noFill/>
          </a:ln>
        </p:spPr>
      </p:pic>
      <p:sp>
        <p:nvSpPr>
          <p:cNvPr id="529" name="Google Shape;529;p30"/>
          <p:cNvSpPr txBox="1"/>
          <p:nvPr>
            <p:ph type="ctrTitle"/>
          </p:nvPr>
        </p:nvSpPr>
        <p:spPr>
          <a:xfrm>
            <a:off x="578442" y="2212735"/>
            <a:ext cx="4566600" cy="11157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b="1" sz="3600">
                <a:solidFill>
                  <a:schemeClr val="accent1"/>
                </a:solidFill>
                <a:latin typeface="Salesforce Sans"/>
                <a:ea typeface="Salesforce Sans"/>
                <a:cs typeface="Salesforce Sans"/>
                <a:sym typeface="Salesforce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30" name="Google Shape;530;p30"/>
          <p:cNvSpPr txBox="1"/>
          <p:nvPr>
            <p:ph idx="1" type="body"/>
          </p:nvPr>
        </p:nvSpPr>
        <p:spPr>
          <a:xfrm>
            <a:off x="578442" y="3378858"/>
            <a:ext cx="4566600" cy="9273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400"/>
              <a:buNone/>
              <a:defRPr b="0" i="0" sz="2400">
                <a:solidFill>
                  <a:schemeClr val="accent1"/>
                </a:solidFill>
                <a:latin typeface="Salesforce Sans"/>
                <a:ea typeface="Salesforce Sans"/>
                <a:cs typeface="Salesforce Sans"/>
                <a:sym typeface="Salesforce Sans"/>
              </a:defRPr>
            </a:lvl1pPr>
            <a:lvl2pPr indent="-228600" lvl="1" marL="914400" rtl="0" algn="l">
              <a:spcBef>
                <a:spcPts val="300"/>
              </a:spcBef>
              <a:spcAft>
                <a:spcPts val="0"/>
              </a:spcAft>
              <a:buSzPts val="1800"/>
              <a:buNone/>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grpSp>
        <p:nvGrpSpPr>
          <p:cNvPr id="531" name="Google Shape;531;p30"/>
          <p:cNvGrpSpPr/>
          <p:nvPr/>
        </p:nvGrpSpPr>
        <p:grpSpPr>
          <a:xfrm>
            <a:off x="7668325" y="4239259"/>
            <a:ext cx="2342423" cy="1585572"/>
            <a:chOff x="8133007" y="4026588"/>
            <a:chExt cx="1934128" cy="1309200"/>
          </a:xfrm>
        </p:grpSpPr>
        <p:grpSp>
          <p:nvGrpSpPr>
            <p:cNvPr id="532" name="Google Shape;532;p30"/>
            <p:cNvGrpSpPr/>
            <p:nvPr/>
          </p:nvGrpSpPr>
          <p:grpSpPr>
            <a:xfrm flipH="1" rot="2982870">
              <a:off x="9247601" y="4381842"/>
              <a:ext cx="641761" cy="763400"/>
              <a:chOff x="0" y="0"/>
              <a:chExt cx="1283913" cy="1527265"/>
            </a:xfrm>
          </p:grpSpPr>
          <p:pic>
            <p:nvPicPr>
              <p:cNvPr descr="Google Shape;897;p63" id="533" name="Google Shape;533;p30"/>
              <p:cNvPicPr preferRelativeResize="0"/>
              <p:nvPr/>
            </p:nvPicPr>
            <p:blipFill rotWithShape="1">
              <a:blip r:embed="rId3">
                <a:alphaModFix/>
              </a:blip>
              <a:srcRect b="0" l="0" r="0" t="0"/>
              <a:stretch/>
            </p:blipFill>
            <p:spPr>
              <a:xfrm rot="-1004831">
                <a:off x="519459" y="52171"/>
                <a:ext cx="571566" cy="1422923"/>
              </a:xfrm>
              <a:prstGeom prst="rect">
                <a:avLst/>
              </a:prstGeom>
              <a:noFill/>
              <a:ln>
                <a:noFill/>
              </a:ln>
            </p:spPr>
          </p:pic>
          <p:pic>
            <p:nvPicPr>
              <p:cNvPr descr="Google Shape;898;p63" id="534" name="Google Shape;534;p30"/>
              <p:cNvPicPr preferRelativeResize="0"/>
              <p:nvPr/>
            </p:nvPicPr>
            <p:blipFill rotWithShape="1">
              <a:blip r:embed="rId4">
                <a:alphaModFix/>
              </a:blip>
              <a:srcRect b="19315" l="0" r="22976" t="0"/>
              <a:stretch/>
            </p:blipFill>
            <p:spPr>
              <a:xfrm rot="-157644">
                <a:off x="23973" y="399565"/>
                <a:ext cx="663818" cy="1061128"/>
              </a:xfrm>
              <a:prstGeom prst="rect">
                <a:avLst/>
              </a:prstGeom>
              <a:noFill/>
              <a:ln>
                <a:noFill/>
              </a:ln>
            </p:spPr>
          </p:pic>
        </p:grpSp>
        <p:sp>
          <p:nvSpPr>
            <p:cNvPr id="535" name="Google Shape;535;p30"/>
            <p:cNvSpPr/>
            <p:nvPr/>
          </p:nvSpPr>
          <p:spPr>
            <a:xfrm>
              <a:off x="8133007" y="4026588"/>
              <a:ext cx="1309200" cy="1309200"/>
            </a:xfrm>
            <a:prstGeom prst="ellipse">
              <a:avLst/>
            </a:prstGeom>
            <a:solidFill>
              <a:srgbClr val="FFFFFF"/>
            </a:solidFill>
            <a:ln>
              <a:noFill/>
            </a:ln>
            <a:effectLst>
              <a:outerShdw blurRad="304800" rotWithShape="0" algn="tl" dir="3660000" dist="114300">
                <a:srgbClr val="000000">
                  <a:alpha val="164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Salesforce Sans"/>
                <a:buNone/>
              </a:pPr>
              <a:r>
                <a:t/>
              </a:r>
              <a:endParaRPr sz="1800">
                <a:solidFill>
                  <a:srgbClr val="FFFFFF"/>
                </a:solidFill>
                <a:latin typeface="Salesforce Sans"/>
                <a:ea typeface="Salesforce Sans"/>
                <a:cs typeface="Salesforce Sans"/>
                <a:sym typeface="Salesforce Sans"/>
              </a:endParaRPr>
            </a:p>
          </p:txBody>
        </p:sp>
      </p:grpSp>
      <p:pic>
        <p:nvPicPr>
          <p:cNvPr descr="Icon&#10;&#10;Description automatically generated" id="536" name="Google Shape;536;p30"/>
          <p:cNvPicPr preferRelativeResize="0"/>
          <p:nvPr/>
        </p:nvPicPr>
        <p:blipFill rotWithShape="1">
          <a:blip r:embed="rId5">
            <a:alphaModFix amt="65000"/>
          </a:blip>
          <a:srcRect b="0" l="0" r="0" t="0"/>
          <a:stretch/>
        </p:blipFill>
        <p:spPr>
          <a:xfrm>
            <a:off x="1515937" y="5244091"/>
            <a:ext cx="1088207" cy="441370"/>
          </a:xfrm>
          <a:prstGeom prst="rect">
            <a:avLst/>
          </a:prstGeom>
          <a:noFill/>
          <a:ln>
            <a:noFill/>
          </a:ln>
        </p:spPr>
      </p:pic>
      <p:pic>
        <p:nvPicPr>
          <p:cNvPr descr="Icon&#10;&#10;Description automatically generated" id="537" name="Google Shape;537;p30"/>
          <p:cNvPicPr preferRelativeResize="0"/>
          <p:nvPr/>
        </p:nvPicPr>
        <p:blipFill rotWithShape="1">
          <a:blip r:embed="rId5">
            <a:alphaModFix amt="25000"/>
          </a:blip>
          <a:srcRect b="0" l="0" r="0" t="0"/>
          <a:stretch/>
        </p:blipFill>
        <p:spPr>
          <a:xfrm>
            <a:off x="427430" y="561168"/>
            <a:ext cx="847224" cy="343629"/>
          </a:xfrm>
          <a:prstGeom prst="rect">
            <a:avLst/>
          </a:prstGeom>
          <a:noFill/>
          <a:ln>
            <a:noFill/>
          </a:ln>
        </p:spPr>
      </p:pic>
      <p:grpSp>
        <p:nvGrpSpPr>
          <p:cNvPr id="538" name="Google Shape;538;p30"/>
          <p:cNvGrpSpPr/>
          <p:nvPr/>
        </p:nvGrpSpPr>
        <p:grpSpPr>
          <a:xfrm rot="-270569">
            <a:off x="9465064" y="489515"/>
            <a:ext cx="924454" cy="997803"/>
            <a:chOff x="0" y="-2"/>
            <a:chExt cx="1849472" cy="1996216"/>
          </a:xfrm>
        </p:grpSpPr>
        <p:pic>
          <p:nvPicPr>
            <p:cNvPr descr="Google Shape;897;p63" id="539" name="Google Shape;539;p30"/>
            <p:cNvPicPr preferRelativeResize="0"/>
            <p:nvPr/>
          </p:nvPicPr>
          <p:blipFill rotWithShape="1">
            <a:blip r:embed="rId3">
              <a:alphaModFix/>
            </a:blip>
            <a:srcRect b="0" l="0" r="0" t="0"/>
            <a:stretch/>
          </p:blipFill>
          <p:spPr>
            <a:xfrm rot="-1004842">
              <a:off x="621217" y="67536"/>
              <a:ext cx="739893" cy="1841978"/>
            </a:xfrm>
            <a:prstGeom prst="rect">
              <a:avLst/>
            </a:prstGeom>
            <a:noFill/>
            <a:ln>
              <a:noFill/>
            </a:ln>
          </p:spPr>
        </p:pic>
        <p:pic>
          <p:nvPicPr>
            <p:cNvPr descr="Google Shape;898;p63" id="540" name="Google Shape;540;p30"/>
            <p:cNvPicPr preferRelativeResize="0"/>
            <p:nvPr/>
          </p:nvPicPr>
          <p:blipFill rotWithShape="1">
            <a:blip r:embed="rId4">
              <a:alphaModFix/>
            </a:blip>
            <a:srcRect b="19315" l="0" r="22976" t="0"/>
            <a:stretch/>
          </p:blipFill>
          <p:spPr>
            <a:xfrm rot="-157637">
              <a:off x="31033" y="603603"/>
              <a:ext cx="859314" cy="1373638"/>
            </a:xfrm>
            <a:prstGeom prst="rect">
              <a:avLst/>
            </a:prstGeom>
            <a:noFill/>
            <a:ln>
              <a:noFill/>
            </a:ln>
          </p:spPr>
        </p:pic>
        <p:pic>
          <p:nvPicPr>
            <p:cNvPr descr="Google Shape;898;p63" id="541" name="Google Shape;541;p30"/>
            <p:cNvPicPr preferRelativeResize="0"/>
            <p:nvPr/>
          </p:nvPicPr>
          <p:blipFill rotWithShape="1">
            <a:blip r:embed="rId4">
              <a:alphaModFix/>
            </a:blip>
            <a:srcRect b="19315" l="0" r="22976" t="0"/>
            <a:stretch/>
          </p:blipFill>
          <p:spPr>
            <a:xfrm flipH="1" rot="-157638">
              <a:off x="1193588" y="933650"/>
              <a:ext cx="633023" cy="1011908"/>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1 - Basic 2">
  <p:cSld name="Basic_1">
    <p:spTree>
      <p:nvGrpSpPr>
        <p:cNvPr id="55" name="Shape 55"/>
        <p:cNvGrpSpPr/>
        <p:nvPr/>
      </p:nvGrpSpPr>
      <p:grpSpPr>
        <a:xfrm>
          <a:off x="0" y="0"/>
          <a:ext cx="0" cy="0"/>
          <a:chOff x="0" y="0"/>
          <a:chExt cx="0" cy="0"/>
        </a:xfrm>
      </p:grpSpPr>
      <p:sp>
        <p:nvSpPr>
          <p:cNvPr id="56" name="Google Shape;56;p4"/>
          <p:cNvSpPr txBox="1"/>
          <p:nvPr>
            <p:ph idx="1" type="body"/>
          </p:nvPr>
        </p:nvSpPr>
        <p:spPr>
          <a:xfrm>
            <a:off x="571500" y="1621650"/>
            <a:ext cx="9159900" cy="422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Clr>
                <a:schemeClr val="accent2"/>
              </a:buClr>
              <a:buSzPts val="2000"/>
              <a:buNone/>
              <a:defRPr>
                <a:solidFill>
                  <a:schemeClr val="accent2"/>
                </a:solidFill>
              </a:defRPr>
            </a:lvl1pPr>
            <a:lvl2pPr indent="-342900" lvl="1" marL="914400" rtl="0" algn="l">
              <a:lnSpc>
                <a:spcPct val="100000"/>
              </a:lnSpc>
              <a:spcBef>
                <a:spcPts val="300"/>
              </a:spcBef>
              <a:spcAft>
                <a:spcPts val="0"/>
              </a:spcAft>
              <a:buClr>
                <a:schemeClr val="accent2"/>
              </a:buClr>
              <a:buSzPts val="1800"/>
              <a:buChar char="•"/>
              <a:defRPr>
                <a:solidFill>
                  <a:schemeClr val="accent2"/>
                </a:solidFill>
              </a:defRPr>
            </a:lvl2pPr>
            <a:lvl3pPr indent="-330200" lvl="2" marL="1371600" rtl="0" algn="l">
              <a:lnSpc>
                <a:spcPct val="100000"/>
              </a:lnSpc>
              <a:spcBef>
                <a:spcPts val="600"/>
              </a:spcBef>
              <a:spcAft>
                <a:spcPts val="0"/>
              </a:spcAft>
              <a:buClr>
                <a:schemeClr val="accent2"/>
              </a:buClr>
              <a:buSzPts val="1600"/>
              <a:buChar char="•"/>
              <a:defRPr>
                <a:solidFill>
                  <a:schemeClr val="accent2"/>
                </a:solidFill>
              </a:defRPr>
            </a:lvl3pPr>
            <a:lvl4pPr indent="-317500" lvl="3" marL="1828800" rtl="0" algn="l">
              <a:lnSpc>
                <a:spcPct val="100000"/>
              </a:lnSpc>
              <a:spcBef>
                <a:spcPts val="600"/>
              </a:spcBef>
              <a:spcAft>
                <a:spcPts val="0"/>
              </a:spcAft>
              <a:buClr>
                <a:schemeClr val="accent2"/>
              </a:buClr>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57" name="Google Shape;57;p4"/>
          <p:cNvSpPr txBox="1"/>
          <p:nvPr>
            <p:ph idx="2"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58" name="Google Shape;58;p4"/>
          <p:cNvSpPr txBox="1"/>
          <p:nvPr>
            <p:ph type="title"/>
          </p:nvPr>
        </p:nvSpPr>
        <p:spPr>
          <a:xfrm>
            <a:off x="571505" y="66197"/>
            <a:ext cx="10288200" cy="9906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 name="Google Shape;59;p4"/>
          <p:cNvSpPr txBox="1"/>
          <p:nvPr>
            <p:ph idx="3"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sp>
        <p:nvSpPr>
          <p:cNvPr id="60" name="Google Shape;60;p4"/>
          <p:cNvSpPr/>
          <p:nvPr/>
        </p:nvSpPr>
        <p:spPr>
          <a:xfrm>
            <a:off x="9943235" y="4056503"/>
            <a:ext cx="2245588" cy="2395662"/>
          </a:xfrm>
          <a:custGeom>
            <a:rect b="b" l="l" r="r" t="t"/>
            <a:pathLst>
              <a:path extrusionOk="0" h="69344" w="65000">
                <a:moveTo>
                  <a:pt x="34668" y="1"/>
                </a:moveTo>
                <a:cubicBezTo>
                  <a:pt x="29770" y="1"/>
                  <a:pt x="25105" y="1018"/>
                  <a:pt x="20885" y="2847"/>
                </a:cubicBezTo>
                <a:cubicBezTo>
                  <a:pt x="8592" y="8181"/>
                  <a:pt x="1" y="20421"/>
                  <a:pt x="1" y="34668"/>
                </a:cubicBezTo>
                <a:cubicBezTo>
                  <a:pt x="1" y="39815"/>
                  <a:pt x="1125" y="44695"/>
                  <a:pt x="3132" y="49084"/>
                </a:cubicBezTo>
                <a:cubicBezTo>
                  <a:pt x="6397" y="56221"/>
                  <a:pt x="12008" y="62046"/>
                  <a:pt x="18976" y="65597"/>
                </a:cubicBezTo>
                <a:cubicBezTo>
                  <a:pt x="19600" y="65909"/>
                  <a:pt x="20234" y="66212"/>
                  <a:pt x="20885" y="66489"/>
                </a:cubicBezTo>
                <a:cubicBezTo>
                  <a:pt x="25105" y="68327"/>
                  <a:pt x="29770" y="69344"/>
                  <a:pt x="34668" y="69344"/>
                </a:cubicBezTo>
                <a:cubicBezTo>
                  <a:pt x="35364" y="69344"/>
                  <a:pt x="36051" y="69317"/>
                  <a:pt x="36729" y="69281"/>
                </a:cubicBezTo>
                <a:cubicBezTo>
                  <a:pt x="37371" y="69246"/>
                  <a:pt x="38004" y="69183"/>
                  <a:pt x="38638" y="69112"/>
                </a:cubicBezTo>
                <a:cubicBezTo>
                  <a:pt x="44481" y="68452"/>
                  <a:pt x="49887" y="66328"/>
                  <a:pt x="54482" y="63126"/>
                </a:cubicBezTo>
                <a:cubicBezTo>
                  <a:pt x="58817" y="60102"/>
                  <a:pt x="62430" y="56114"/>
                  <a:pt x="64999" y="51475"/>
                </a:cubicBezTo>
                <a:lnTo>
                  <a:pt x="64999" y="17861"/>
                </a:lnTo>
                <a:cubicBezTo>
                  <a:pt x="59406" y="7771"/>
                  <a:pt x="48915" y="777"/>
                  <a:pt x="36729" y="63"/>
                </a:cubicBezTo>
                <a:cubicBezTo>
                  <a:pt x="36051" y="19"/>
                  <a:pt x="35364" y="1"/>
                  <a:pt x="34668" y="1"/>
                </a:cubicBezTo>
                <a:close/>
              </a:path>
            </a:pathLst>
          </a:custGeom>
          <a:solidFill>
            <a:srgbClr val="C4EB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61" name="Google Shape;61;p4"/>
          <p:cNvSpPr/>
          <p:nvPr/>
        </p:nvSpPr>
        <p:spPr>
          <a:xfrm>
            <a:off x="10051438" y="5294237"/>
            <a:ext cx="547371" cy="1028479"/>
          </a:xfrm>
          <a:custGeom>
            <a:rect b="b" l="l" r="r" t="t"/>
            <a:pathLst>
              <a:path extrusionOk="0" h="29770" w="15844">
                <a:moveTo>
                  <a:pt x="2204" y="1"/>
                </a:moveTo>
                <a:cubicBezTo>
                  <a:pt x="990" y="1"/>
                  <a:pt x="0" y="991"/>
                  <a:pt x="0" y="2204"/>
                </a:cubicBezTo>
                <a:lnTo>
                  <a:pt x="0" y="13257"/>
                </a:lnTo>
                <a:cubicBezTo>
                  <a:pt x="3265" y="20394"/>
                  <a:pt x="8876" y="26219"/>
                  <a:pt x="15844" y="29770"/>
                </a:cubicBezTo>
                <a:lnTo>
                  <a:pt x="15844" y="2204"/>
                </a:lnTo>
                <a:cubicBezTo>
                  <a:pt x="15844" y="991"/>
                  <a:pt x="14862" y="1"/>
                  <a:pt x="13640" y="1"/>
                </a:cubicBezTo>
                <a:close/>
              </a:path>
            </a:pathLst>
          </a:custGeom>
          <a:solidFill>
            <a:srgbClr val="FE9339">
              <a:alpha val="7486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62" name="Google Shape;62;p4"/>
          <p:cNvSpPr/>
          <p:nvPr/>
        </p:nvSpPr>
        <p:spPr>
          <a:xfrm>
            <a:off x="10664725" y="3965298"/>
            <a:ext cx="547405" cy="2486867"/>
          </a:xfrm>
          <a:custGeom>
            <a:rect b="b" l="l" r="r" t="t"/>
            <a:pathLst>
              <a:path extrusionOk="0" h="71984" w="15845">
                <a:moveTo>
                  <a:pt x="2204" y="0"/>
                </a:moveTo>
                <a:cubicBezTo>
                  <a:pt x="991" y="0"/>
                  <a:pt x="1" y="982"/>
                  <a:pt x="1" y="2204"/>
                </a:cubicBezTo>
                <a:lnTo>
                  <a:pt x="1" y="69129"/>
                </a:lnTo>
                <a:cubicBezTo>
                  <a:pt x="4221" y="70967"/>
                  <a:pt x="8886" y="71984"/>
                  <a:pt x="13784" y="71984"/>
                </a:cubicBezTo>
                <a:cubicBezTo>
                  <a:pt x="14480" y="71984"/>
                  <a:pt x="15167" y="71957"/>
                  <a:pt x="15845" y="71921"/>
                </a:cubicBezTo>
                <a:lnTo>
                  <a:pt x="15845" y="2204"/>
                </a:lnTo>
                <a:cubicBezTo>
                  <a:pt x="15845" y="982"/>
                  <a:pt x="14863" y="0"/>
                  <a:pt x="13641" y="0"/>
                </a:cubicBezTo>
                <a:close/>
              </a:path>
            </a:pathLst>
          </a:custGeom>
          <a:solidFill>
            <a:srgbClr val="FE93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63" name="Google Shape;63;p4"/>
          <p:cNvSpPr/>
          <p:nvPr/>
        </p:nvSpPr>
        <p:spPr>
          <a:xfrm>
            <a:off x="11278047" y="4415556"/>
            <a:ext cx="547405" cy="2028595"/>
          </a:xfrm>
          <a:custGeom>
            <a:rect b="b" l="l" r="r" t="t"/>
            <a:pathLst>
              <a:path extrusionOk="0" h="58719" w="15845">
                <a:moveTo>
                  <a:pt x="2204" y="1"/>
                </a:moveTo>
                <a:cubicBezTo>
                  <a:pt x="982" y="1"/>
                  <a:pt x="1" y="982"/>
                  <a:pt x="1" y="2204"/>
                </a:cubicBezTo>
                <a:lnTo>
                  <a:pt x="1" y="58719"/>
                </a:lnTo>
                <a:cubicBezTo>
                  <a:pt x="5844" y="58059"/>
                  <a:pt x="11250" y="55935"/>
                  <a:pt x="15845" y="52733"/>
                </a:cubicBezTo>
                <a:lnTo>
                  <a:pt x="15845" y="2204"/>
                </a:lnTo>
                <a:cubicBezTo>
                  <a:pt x="15845" y="982"/>
                  <a:pt x="14854" y="1"/>
                  <a:pt x="13641" y="1"/>
                </a:cubicBezTo>
                <a:close/>
              </a:path>
            </a:pathLst>
          </a:custGeom>
          <a:solidFill>
            <a:srgbClr val="FE9339">
              <a:alpha val="7486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descr="Green Trees.png" id="64" name="Google Shape;64;p4"/>
          <p:cNvPicPr preferRelativeResize="0"/>
          <p:nvPr/>
        </p:nvPicPr>
        <p:blipFill rotWithShape="1">
          <a:blip r:embed="rId2">
            <a:alphaModFix/>
          </a:blip>
          <a:srcRect b="467" l="42848" r="34795" t="0"/>
          <a:stretch/>
        </p:blipFill>
        <p:spPr>
          <a:xfrm>
            <a:off x="11826126" y="4816550"/>
            <a:ext cx="362701" cy="1702949"/>
          </a:xfrm>
          <a:prstGeom prst="rect">
            <a:avLst/>
          </a:prstGeom>
          <a:noFill/>
          <a:ln>
            <a:noFill/>
          </a:ln>
        </p:spPr>
      </p:pic>
      <p:pic>
        <p:nvPicPr>
          <p:cNvPr descr="Google Shape;914;p64" id="65" name="Google Shape;65;p4"/>
          <p:cNvPicPr preferRelativeResize="0"/>
          <p:nvPr/>
        </p:nvPicPr>
        <p:blipFill rotWithShape="1">
          <a:blip r:embed="rId3">
            <a:alphaModFix/>
          </a:blip>
          <a:srcRect b="51761" l="-2300" r="78512" t="5591"/>
          <a:stretch/>
        </p:blipFill>
        <p:spPr>
          <a:xfrm>
            <a:off x="11237575" y="3836926"/>
            <a:ext cx="503051" cy="463799"/>
          </a:xfrm>
          <a:prstGeom prst="rect">
            <a:avLst/>
          </a:prstGeom>
          <a:noFill/>
          <a:ln>
            <a:noFill/>
          </a:ln>
        </p:spPr>
      </p:pic>
      <p:pic>
        <p:nvPicPr>
          <p:cNvPr id="66" name="Google Shape;66;p4"/>
          <p:cNvPicPr preferRelativeResize="0"/>
          <p:nvPr/>
        </p:nvPicPr>
        <p:blipFill rotWithShape="1">
          <a:blip r:embed="rId4">
            <a:alphaModFix/>
          </a:blip>
          <a:srcRect b="8742" l="0" r="40259" t="0"/>
          <a:stretch/>
        </p:blipFill>
        <p:spPr>
          <a:xfrm rot="-59">
            <a:off x="11277725" y="5799532"/>
            <a:ext cx="911101" cy="719960"/>
          </a:xfrm>
          <a:prstGeom prst="rect">
            <a:avLst/>
          </a:prstGeom>
          <a:noFill/>
          <a:ln>
            <a:noFill/>
          </a:ln>
        </p:spPr>
      </p:pic>
      <p:pic>
        <p:nvPicPr>
          <p:cNvPr id="67" name="Google Shape;67;p4"/>
          <p:cNvPicPr preferRelativeResize="0"/>
          <p:nvPr/>
        </p:nvPicPr>
        <p:blipFill rotWithShape="1">
          <a:blip r:embed="rId5">
            <a:alphaModFix/>
          </a:blip>
          <a:srcRect b="5942" l="5056" r="28674" t="-9655"/>
          <a:stretch/>
        </p:blipFill>
        <p:spPr>
          <a:xfrm>
            <a:off x="10690950" y="5760325"/>
            <a:ext cx="1497875" cy="759175"/>
          </a:xfrm>
          <a:prstGeom prst="rect">
            <a:avLst/>
          </a:prstGeom>
          <a:noFill/>
          <a:ln>
            <a:noFill/>
          </a:ln>
        </p:spPr>
      </p:pic>
      <p:grpSp>
        <p:nvGrpSpPr>
          <p:cNvPr id="68" name="Google Shape;68;p4"/>
          <p:cNvGrpSpPr/>
          <p:nvPr/>
        </p:nvGrpSpPr>
        <p:grpSpPr>
          <a:xfrm>
            <a:off x="11367879" y="677358"/>
            <a:ext cx="298413" cy="208839"/>
            <a:chOff x="2722573" y="5978335"/>
            <a:chExt cx="635734" cy="445095"/>
          </a:xfrm>
        </p:grpSpPr>
        <p:pic>
          <p:nvPicPr>
            <p:cNvPr descr="pasted-image.pdf" id="69" name="Google Shape;69;p4"/>
            <p:cNvPicPr preferRelativeResize="0"/>
            <p:nvPr/>
          </p:nvPicPr>
          <p:blipFill rotWithShape="1">
            <a:blip r:embed="rId6">
              <a:alphaModFix/>
            </a:blip>
            <a:srcRect b="0" l="0" r="0" t="0"/>
            <a:stretch/>
          </p:blipFill>
          <p:spPr>
            <a:xfrm>
              <a:off x="2722573" y="5978335"/>
              <a:ext cx="635734" cy="445095"/>
            </a:xfrm>
            <a:prstGeom prst="rect">
              <a:avLst/>
            </a:prstGeom>
            <a:noFill/>
            <a:ln>
              <a:noFill/>
            </a:ln>
          </p:spPr>
        </p:pic>
        <p:sp>
          <p:nvSpPr>
            <p:cNvPr id="70" name="Google Shape;70;p4"/>
            <p:cNvSpPr/>
            <p:nvPr/>
          </p:nvSpPr>
          <p:spPr>
            <a:xfrm>
              <a:off x="2805650" y="6087700"/>
              <a:ext cx="498300" cy="155100"/>
            </a:xfrm>
            <a:prstGeom prst="rect">
              <a:avLst/>
            </a:prstGeom>
            <a:solidFill>
              <a:srgbClr val="0D9DD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71" name="Google Shape;71;p4"/>
          <p:cNvSpPr/>
          <p:nvPr/>
        </p:nvSpPr>
        <p:spPr>
          <a:xfrm>
            <a:off x="9983754" y="631787"/>
            <a:ext cx="1229700" cy="300300"/>
          </a:xfrm>
          <a:prstGeom prst="roundRect">
            <a:avLst>
              <a:gd fmla="val 50000" name="adj"/>
            </a:avLst>
          </a:prstGeom>
          <a:solidFill>
            <a:srgbClr val="EAF5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1000">
              <a:latin typeface="Salesforce Sans"/>
              <a:ea typeface="Salesforce Sans"/>
              <a:cs typeface="Salesforce Sans"/>
              <a:sym typeface="Salesforce Sans"/>
            </a:endParaRPr>
          </a:p>
        </p:txBody>
      </p:sp>
      <p:pic>
        <p:nvPicPr>
          <p:cNvPr id="72" name="Google Shape;72;p4"/>
          <p:cNvPicPr preferRelativeResize="0"/>
          <p:nvPr/>
        </p:nvPicPr>
        <p:blipFill>
          <a:blip r:embed="rId7">
            <a:alphaModFix/>
          </a:blip>
          <a:stretch>
            <a:fillRect/>
          </a:stretch>
        </p:blipFill>
        <p:spPr>
          <a:xfrm>
            <a:off x="10092199" y="677524"/>
            <a:ext cx="1001675" cy="208836"/>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3 - Customer Story Layout">
  <p:cSld name=" Customer Story Layout">
    <p:spTree>
      <p:nvGrpSpPr>
        <p:cNvPr id="542" name="Shape 542"/>
        <p:cNvGrpSpPr/>
        <p:nvPr/>
      </p:nvGrpSpPr>
      <p:grpSpPr>
        <a:xfrm>
          <a:off x="0" y="0"/>
          <a:ext cx="0" cy="0"/>
          <a:chOff x="0" y="0"/>
          <a:chExt cx="0" cy="0"/>
        </a:xfrm>
      </p:grpSpPr>
      <p:sp>
        <p:nvSpPr>
          <p:cNvPr id="543" name="Google Shape;543;p31"/>
          <p:cNvSpPr/>
          <p:nvPr/>
        </p:nvSpPr>
        <p:spPr>
          <a:xfrm rot="5399849">
            <a:off x="-1667688" y="1668548"/>
            <a:ext cx="6842100" cy="3513000"/>
          </a:xfrm>
          <a:prstGeom prst="round2SameRect">
            <a:avLst>
              <a:gd fmla="val 6325" name="adj1"/>
              <a:gd fmla="val 0" name="adj2"/>
            </a:avLst>
          </a:prstGeom>
          <a:solidFill>
            <a:srgbClr val="FFFFFF"/>
          </a:solidFill>
          <a:ln>
            <a:noFill/>
          </a:ln>
          <a:effectLst>
            <a:outerShdw blurRad="304800" rotWithShape="0" algn="tl" dir="3600000" dist="114300">
              <a:srgbClr val="000000">
                <a:alpha val="1647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Salesforce Sans"/>
              <a:buNone/>
            </a:pPr>
            <a:r>
              <a:t/>
            </a:r>
            <a:endParaRPr sz="1800">
              <a:solidFill>
                <a:srgbClr val="FFFFFF"/>
              </a:solidFill>
              <a:latin typeface="Salesforce Sans"/>
              <a:ea typeface="Salesforce Sans"/>
              <a:cs typeface="Salesforce Sans"/>
              <a:sym typeface="Salesforce Sans"/>
            </a:endParaRPr>
          </a:p>
        </p:txBody>
      </p:sp>
      <p:sp>
        <p:nvSpPr>
          <p:cNvPr id="544" name="Google Shape;544;p31"/>
          <p:cNvSpPr/>
          <p:nvPr/>
        </p:nvSpPr>
        <p:spPr>
          <a:xfrm>
            <a:off x="-1" y="6679376"/>
            <a:ext cx="3340062" cy="178632"/>
          </a:xfrm>
          <a:custGeom>
            <a:rect b="b" l="l" r="r" t="t"/>
            <a:pathLst>
              <a:path extrusionOk="0" h="21600" w="21600">
                <a:moveTo>
                  <a:pt x="10802" y="0"/>
                </a:moveTo>
                <a:cubicBezTo>
                  <a:pt x="7192" y="0"/>
                  <a:pt x="3581" y="4852"/>
                  <a:pt x="0" y="14538"/>
                </a:cubicBezTo>
                <a:lnTo>
                  <a:pt x="0" y="21600"/>
                </a:lnTo>
                <a:lnTo>
                  <a:pt x="21600" y="21600"/>
                </a:lnTo>
                <a:lnTo>
                  <a:pt x="21600" y="14525"/>
                </a:lnTo>
                <a:cubicBezTo>
                  <a:pt x="18021" y="4847"/>
                  <a:pt x="14412" y="0"/>
                  <a:pt x="10802" y="0"/>
                </a:cubicBezTo>
                <a:close/>
              </a:path>
            </a:pathLst>
          </a:custGeom>
          <a:solidFill>
            <a:srgbClr val="E0F6FF"/>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3366"/>
              </a:buClr>
              <a:buSzPts val="1700"/>
              <a:buFont typeface="Salesforce Sans"/>
              <a:buNone/>
            </a:pPr>
            <a:r>
              <a:t/>
            </a:r>
            <a:endParaRPr sz="1700">
              <a:solidFill>
                <a:schemeClr val="dk1"/>
              </a:solidFill>
              <a:latin typeface="Salesforce Sans"/>
              <a:ea typeface="Salesforce Sans"/>
              <a:cs typeface="Salesforce Sans"/>
              <a:sym typeface="Salesforce Sans"/>
            </a:endParaRPr>
          </a:p>
        </p:txBody>
      </p:sp>
      <p:pic>
        <p:nvPicPr>
          <p:cNvPr descr="pasted-image.pdf" id="545" name="Google Shape;545;p31"/>
          <p:cNvPicPr preferRelativeResize="0"/>
          <p:nvPr/>
        </p:nvPicPr>
        <p:blipFill rotWithShape="1">
          <a:blip r:embed="rId2">
            <a:alphaModFix/>
          </a:blip>
          <a:srcRect b="0" l="0" r="0" t="0"/>
          <a:stretch/>
        </p:blipFill>
        <p:spPr>
          <a:xfrm>
            <a:off x="1380065" y="5909876"/>
            <a:ext cx="746595" cy="522725"/>
          </a:xfrm>
          <a:prstGeom prst="rect">
            <a:avLst/>
          </a:prstGeom>
          <a:noFill/>
          <a:ln>
            <a:noFill/>
          </a:ln>
        </p:spPr>
      </p:pic>
      <p:sp>
        <p:nvSpPr>
          <p:cNvPr id="546" name="Google Shape;546;p31"/>
          <p:cNvSpPr txBox="1"/>
          <p:nvPr>
            <p:ph type="title"/>
          </p:nvPr>
        </p:nvSpPr>
        <p:spPr>
          <a:xfrm>
            <a:off x="3870664" y="489628"/>
            <a:ext cx="7746600" cy="9906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sz="28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7" name="Google Shape;547;p31"/>
          <p:cNvSpPr txBox="1"/>
          <p:nvPr>
            <p:ph idx="11" type="ftr"/>
          </p:nvPr>
        </p:nvSpPr>
        <p:spPr>
          <a:xfrm>
            <a:off x="9410084" y="6549530"/>
            <a:ext cx="2208900" cy="213900"/>
          </a:xfrm>
          <a:prstGeom prst="rect">
            <a:avLst/>
          </a:prstGeom>
          <a:noFill/>
          <a:ln>
            <a:noFill/>
          </a:ln>
        </p:spPr>
        <p:txBody>
          <a:bodyPr anchorCtr="0" anchor="b" bIns="0" lIns="0" spcFirstLastPara="1" rIns="0" wrap="square" tIns="0">
            <a:noAutofit/>
          </a:bodyPr>
          <a:lstStyle>
            <a:lvl1pPr lvl="0" rtl="0" algn="r">
              <a:spcBef>
                <a:spcPts val="0"/>
              </a:spcBef>
              <a:spcAft>
                <a:spcPts val="0"/>
              </a:spcAft>
              <a:buSzPts val="1400"/>
              <a:buNone/>
              <a:defRPr>
                <a:solidFill>
                  <a:schemeClr val="dk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8" name="Google Shape;548;p31"/>
          <p:cNvSpPr txBox="1"/>
          <p:nvPr>
            <p:ph idx="1" type="body"/>
          </p:nvPr>
        </p:nvSpPr>
        <p:spPr>
          <a:xfrm>
            <a:off x="3870663" y="1703696"/>
            <a:ext cx="7746600" cy="33672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600"/>
              <a:buNone/>
              <a:defRPr sz="1600">
                <a:solidFill>
                  <a:schemeClr val="dk1"/>
                </a:solidFill>
              </a:defRPr>
            </a:lvl1pPr>
            <a:lvl2pPr indent="-317500" lvl="1" marL="914400" rtl="0" algn="l">
              <a:spcBef>
                <a:spcPts val="1300"/>
              </a:spcBef>
              <a:spcAft>
                <a:spcPts val="0"/>
              </a:spcAft>
              <a:buSzPts val="1400"/>
              <a:buChar char="•"/>
              <a:defRPr sz="1400">
                <a:solidFill>
                  <a:schemeClr val="dk1"/>
                </a:solidFill>
              </a:defRPr>
            </a:lvl2pPr>
            <a:lvl3pPr indent="-311150" lvl="2" marL="1371600" rtl="0" algn="l">
              <a:spcBef>
                <a:spcPts val="600"/>
              </a:spcBef>
              <a:spcAft>
                <a:spcPts val="0"/>
              </a:spcAft>
              <a:buSzPts val="1300"/>
              <a:buChar char="•"/>
              <a:defRPr sz="1300">
                <a:solidFill>
                  <a:schemeClr val="dk1"/>
                </a:solidFill>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549" name="Google Shape;549;p31"/>
          <p:cNvSpPr/>
          <p:nvPr>
            <p:ph idx="2" type="pic"/>
          </p:nvPr>
        </p:nvSpPr>
        <p:spPr>
          <a:xfrm>
            <a:off x="331018" y="3379017"/>
            <a:ext cx="2844600" cy="1662900"/>
          </a:xfrm>
          <a:prstGeom prst="rect">
            <a:avLst/>
          </a:prstGeom>
          <a:noFill/>
          <a:ln>
            <a:noFill/>
          </a:ln>
        </p:spPr>
        <p:txBody>
          <a:bodyPr anchorCtr="0" anchor="ctr" bIns="0" lIns="0" spcFirstLastPara="1" rIns="0" wrap="square" tIns="0">
            <a:noAutofit/>
          </a:bodyPr>
          <a:lstStyle>
            <a:lvl1pPr lvl="0" marR="0" rtl="0" algn="ctr">
              <a:spcBef>
                <a:spcPts val="1100"/>
              </a:spcBef>
              <a:spcAft>
                <a:spcPts val="0"/>
              </a:spcAft>
              <a:buClr>
                <a:srgbClr val="7F7F7F"/>
              </a:buClr>
              <a:buSzPts val="1200"/>
              <a:buFont typeface="Arial"/>
              <a:buNone/>
              <a:defRPr b="0" i="0" sz="1200" u="none" cap="none" strike="noStrike">
                <a:solidFill>
                  <a:schemeClr val="accent2"/>
                </a:solidFill>
                <a:latin typeface="Salesforce Sans"/>
                <a:ea typeface="Salesforce Sans"/>
                <a:cs typeface="Salesforce Sans"/>
                <a:sym typeface="Salesforce Sans"/>
              </a:defRPr>
            </a:lvl1pPr>
            <a:lvl2pPr lvl="1" marR="0" rtl="0" algn="l">
              <a:spcBef>
                <a:spcPts val="300"/>
              </a:spcBef>
              <a:spcAft>
                <a:spcPts val="0"/>
              </a:spcAft>
              <a:buClr>
                <a:schemeClr val="accent2"/>
              </a:buClr>
              <a:buSzPts val="1800"/>
              <a:buFont typeface="Arial"/>
              <a:buChar char="•"/>
              <a:defRPr b="0" i="0" sz="1800" u="none" cap="none" strike="noStrike">
                <a:solidFill>
                  <a:schemeClr val="accent2"/>
                </a:solidFill>
                <a:latin typeface="Salesforce Sans"/>
                <a:ea typeface="Salesforce Sans"/>
                <a:cs typeface="Salesforce Sans"/>
                <a:sym typeface="Salesforce Sans"/>
              </a:defRPr>
            </a:lvl2pPr>
            <a:lvl3pPr lvl="2" marR="0" rtl="0" algn="l">
              <a:spcBef>
                <a:spcPts val="600"/>
              </a:spcBef>
              <a:spcAft>
                <a:spcPts val="0"/>
              </a:spcAft>
              <a:buClr>
                <a:schemeClr val="accent2"/>
              </a:buClr>
              <a:buSzPts val="1600"/>
              <a:buFont typeface="Arial"/>
              <a:buChar char="•"/>
              <a:defRPr b="0" i="0" sz="1600" u="none" cap="none" strike="noStrike">
                <a:solidFill>
                  <a:schemeClr val="accent2"/>
                </a:solidFill>
                <a:latin typeface="Salesforce Sans"/>
                <a:ea typeface="Salesforce Sans"/>
                <a:cs typeface="Salesforce Sans"/>
                <a:sym typeface="Salesforce Sans"/>
              </a:defRPr>
            </a:lvl3pPr>
            <a:lvl4pPr lvl="3" marR="0" rtl="0" algn="l">
              <a:spcBef>
                <a:spcPts val="600"/>
              </a:spcBef>
              <a:spcAft>
                <a:spcPts val="0"/>
              </a:spcAft>
              <a:buClr>
                <a:schemeClr val="accent2"/>
              </a:buClr>
              <a:buSzPts val="1400"/>
              <a:buFont typeface="Arial"/>
              <a:buChar char="•"/>
              <a:defRPr b="0" i="0" sz="1400" u="none" cap="none" strike="noStrike">
                <a:solidFill>
                  <a:schemeClr val="accent2"/>
                </a:solidFill>
                <a:latin typeface="Salesforce Sans"/>
                <a:ea typeface="Salesforce Sans"/>
                <a:cs typeface="Salesforce Sans"/>
                <a:sym typeface="Salesforce Sans"/>
              </a:defRPr>
            </a:lvl4pPr>
            <a:lvl5pPr lvl="4" marR="0" rtl="0" algn="l">
              <a:spcBef>
                <a:spcPts val="600"/>
              </a:spcBef>
              <a:spcAft>
                <a:spcPts val="0"/>
              </a:spcAft>
              <a:buSzPts val="1400"/>
              <a:buNone/>
              <a:defRPr b="0" i="0" sz="2000" u="none" cap="none" strike="noStrike">
                <a:solidFill>
                  <a:schemeClr val="accent2"/>
                </a:solidFill>
                <a:latin typeface="Salesforce Sans"/>
                <a:ea typeface="Salesforce Sans"/>
                <a:cs typeface="Salesforce Sans"/>
                <a:sym typeface="Salesforce Sans"/>
              </a:defRPr>
            </a:lvl5pPr>
            <a:lvl6pPr lvl="5" marR="0" rtl="0" algn="l">
              <a:spcBef>
                <a:spcPts val="6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6pPr>
            <a:lvl7pPr lvl="6"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7pPr>
            <a:lvl8pPr lvl="7"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8pPr>
            <a:lvl9pPr lvl="8"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9pPr>
          </a:lstStyle>
          <a:p/>
        </p:txBody>
      </p:sp>
      <p:cxnSp>
        <p:nvCxnSpPr>
          <p:cNvPr id="550" name="Google Shape;550;p31"/>
          <p:cNvCxnSpPr/>
          <p:nvPr/>
        </p:nvCxnSpPr>
        <p:spPr>
          <a:xfrm rot="10800000">
            <a:off x="1753342" y="5044100"/>
            <a:ext cx="0" cy="744000"/>
          </a:xfrm>
          <a:prstGeom prst="straightConnector1">
            <a:avLst/>
          </a:prstGeom>
          <a:noFill/>
          <a:ln cap="flat" cmpd="sng" w="9525">
            <a:solidFill>
              <a:srgbClr val="BCBABD"/>
            </a:solidFill>
            <a:prstDash val="solid"/>
            <a:round/>
            <a:headEnd len="sm" w="sm" type="none"/>
            <a:tailEnd len="sm" w="sm" type="none"/>
          </a:ln>
        </p:spPr>
      </p:cxnSp>
      <p:pic>
        <p:nvPicPr>
          <p:cNvPr descr="Image" id="551" name="Google Shape;551;p31"/>
          <p:cNvPicPr preferRelativeResize="0"/>
          <p:nvPr/>
        </p:nvPicPr>
        <p:blipFill rotWithShape="1">
          <a:blip r:embed="rId3">
            <a:alphaModFix amt="75000"/>
          </a:blip>
          <a:srcRect b="6358" l="9" r="0" t="0"/>
          <a:stretch/>
        </p:blipFill>
        <p:spPr>
          <a:xfrm>
            <a:off x="2716016" y="6472028"/>
            <a:ext cx="794826" cy="392526"/>
          </a:xfrm>
          <a:custGeom>
            <a:rect b="b" l="l" r="r" t="t"/>
            <a:pathLst>
              <a:path extrusionOk="0" h="21600" w="21600">
                <a:moveTo>
                  <a:pt x="21600" y="0"/>
                </a:moveTo>
                <a:lnTo>
                  <a:pt x="0" y="2"/>
                </a:lnTo>
                <a:lnTo>
                  <a:pt x="0" y="21600"/>
                </a:lnTo>
                <a:lnTo>
                  <a:pt x="17079" y="21598"/>
                </a:lnTo>
                <a:cubicBezTo>
                  <a:pt x="19307" y="21598"/>
                  <a:pt x="21170" y="18187"/>
                  <a:pt x="21600" y="13652"/>
                </a:cubicBezTo>
                <a:lnTo>
                  <a:pt x="21600" y="0"/>
                </a:lnTo>
                <a:close/>
              </a:path>
            </a:pathLst>
          </a:custGeom>
          <a:noFill/>
          <a:ln>
            <a:noFill/>
          </a:ln>
        </p:spPr>
      </p:pic>
      <p:pic>
        <p:nvPicPr>
          <p:cNvPr descr="Image" id="552" name="Google Shape;552;p31"/>
          <p:cNvPicPr preferRelativeResize="0"/>
          <p:nvPr/>
        </p:nvPicPr>
        <p:blipFill rotWithShape="1">
          <a:blip r:embed="rId3">
            <a:alphaModFix amt="75000"/>
          </a:blip>
          <a:srcRect b="7587" l="9" r="3891" t="0"/>
          <a:stretch/>
        </p:blipFill>
        <p:spPr>
          <a:xfrm flipH="1">
            <a:off x="0" y="6462828"/>
            <a:ext cx="779246" cy="395172"/>
          </a:xfrm>
          <a:prstGeom prst="rect">
            <a:avLst/>
          </a:prstGeom>
          <a:noFill/>
          <a:ln>
            <a:noFill/>
          </a:ln>
        </p:spPr>
      </p:pic>
      <p:sp>
        <p:nvSpPr>
          <p:cNvPr id="553" name="Google Shape;553;p31"/>
          <p:cNvSpPr/>
          <p:nvPr>
            <p:ph idx="3" type="pic"/>
          </p:nvPr>
        </p:nvSpPr>
        <p:spPr>
          <a:xfrm>
            <a:off x="184512" y="181250"/>
            <a:ext cx="3137700" cy="2639400"/>
          </a:xfrm>
          <a:prstGeom prst="rect">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1 - Thank You - A 1">
  <p:cSld name="Thank You - A_1">
    <p:bg>
      <p:bgPr>
        <a:solidFill>
          <a:srgbClr val="90D0FE"/>
        </a:solidFill>
      </p:bgPr>
    </p:bg>
    <p:spTree>
      <p:nvGrpSpPr>
        <p:cNvPr id="554" name="Shape 554"/>
        <p:cNvGrpSpPr/>
        <p:nvPr/>
      </p:nvGrpSpPr>
      <p:grpSpPr>
        <a:xfrm>
          <a:off x="0" y="0"/>
          <a:ext cx="0" cy="0"/>
          <a:chOff x="0" y="0"/>
          <a:chExt cx="0" cy="0"/>
        </a:xfrm>
      </p:grpSpPr>
      <p:sp>
        <p:nvSpPr>
          <p:cNvPr id="555" name="Google Shape;555;p32"/>
          <p:cNvSpPr/>
          <p:nvPr/>
        </p:nvSpPr>
        <p:spPr>
          <a:xfrm>
            <a:off x="0" y="0"/>
            <a:ext cx="12188700" cy="6858000"/>
          </a:xfrm>
          <a:prstGeom prst="rect">
            <a:avLst/>
          </a:prstGeom>
          <a:gradFill>
            <a:gsLst>
              <a:gs pos="0">
                <a:srgbClr val="EAF5FE"/>
              </a:gs>
              <a:gs pos="100000">
                <a:srgbClr val="CFE9FE"/>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6" name="Google Shape;556;p32"/>
          <p:cNvPicPr preferRelativeResize="0"/>
          <p:nvPr/>
        </p:nvPicPr>
        <p:blipFill>
          <a:blip r:embed="rId2">
            <a:alphaModFix/>
          </a:blip>
          <a:stretch>
            <a:fillRect/>
          </a:stretch>
        </p:blipFill>
        <p:spPr>
          <a:xfrm>
            <a:off x="3185300" y="2355575"/>
            <a:ext cx="5833871" cy="918295"/>
          </a:xfrm>
          <a:prstGeom prst="rect">
            <a:avLst/>
          </a:prstGeom>
          <a:noFill/>
          <a:ln>
            <a:noFill/>
          </a:ln>
        </p:spPr>
      </p:pic>
      <p:grpSp>
        <p:nvGrpSpPr>
          <p:cNvPr id="557" name="Google Shape;557;p32"/>
          <p:cNvGrpSpPr/>
          <p:nvPr/>
        </p:nvGrpSpPr>
        <p:grpSpPr>
          <a:xfrm>
            <a:off x="-491112" y="3915575"/>
            <a:ext cx="9917563" cy="3171899"/>
            <a:chOff x="-491112" y="3915575"/>
            <a:chExt cx="9917563" cy="3171899"/>
          </a:xfrm>
        </p:grpSpPr>
        <p:pic>
          <p:nvPicPr>
            <p:cNvPr id="558" name="Google Shape;558;p32"/>
            <p:cNvPicPr preferRelativeResize="0"/>
            <p:nvPr/>
          </p:nvPicPr>
          <p:blipFill>
            <a:blip r:embed="rId3">
              <a:alphaModFix/>
            </a:blip>
            <a:stretch>
              <a:fillRect/>
            </a:stretch>
          </p:blipFill>
          <p:spPr>
            <a:xfrm rot="15">
              <a:off x="6487939" y="4519132"/>
              <a:ext cx="2938512" cy="1894537"/>
            </a:xfrm>
            <a:prstGeom prst="rect">
              <a:avLst/>
            </a:prstGeom>
            <a:noFill/>
            <a:ln>
              <a:noFill/>
            </a:ln>
          </p:spPr>
        </p:pic>
        <p:pic>
          <p:nvPicPr>
            <p:cNvPr id="559" name="Google Shape;559;p32"/>
            <p:cNvPicPr preferRelativeResize="0"/>
            <p:nvPr/>
          </p:nvPicPr>
          <p:blipFill>
            <a:blip r:embed="rId3">
              <a:alphaModFix/>
            </a:blip>
            <a:stretch>
              <a:fillRect/>
            </a:stretch>
          </p:blipFill>
          <p:spPr>
            <a:xfrm flipH="1" rot="-13">
              <a:off x="-491112" y="3915582"/>
              <a:ext cx="3874674" cy="2498085"/>
            </a:xfrm>
            <a:prstGeom prst="rect">
              <a:avLst/>
            </a:prstGeom>
            <a:noFill/>
            <a:ln>
              <a:noFill/>
            </a:ln>
          </p:spPr>
        </p:pic>
        <p:pic>
          <p:nvPicPr>
            <p:cNvPr id="560" name="Google Shape;560;p32"/>
            <p:cNvPicPr preferRelativeResize="0"/>
            <p:nvPr/>
          </p:nvPicPr>
          <p:blipFill>
            <a:blip r:embed="rId4">
              <a:alphaModFix/>
            </a:blip>
            <a:stretch>
              <a:fillRect/>
            </a:stretch>
          </p:blipFill>
          <p:spPr>
            <a:xfrm flipH="1">
              <a:off x="1465642" y="4589374"/>
              <a:ext cx="5256433" cy="2498099"/>
            </a:xfrm>
            <a:prstGeom prst="rect">
              <a:avLst/>
            </a:prstGeom>
            <a:noFill/>
            <a:ln>
              <a:noFill/>
            </a:ln>
          </p:spPr>
        </p:pic>
      </p:grpSp>
      <p:grpSp>
        <p:nvGrpSpPr>
          <p:cNvPr id="561" name="Google Shape;561;p32"/>
          <p:cNvGrpSpPr/>
          <p:nvPr/>
        </p:nvGrpSpPr>
        <p:grpSpPr>
          <a:xfrm>
            <a:off x="152325" y="2951643"/>
            <a:ext cx="11513200" cy="3893148"/>
            <a:chOff x="-75" y="7087472"/>
            <a:chExt cx="11513200" cy="4318522"/>
          </a:xfrm>
        </p:grpSpPr>
        <p:sp>
          <p:nvSpPr>
            <p:cNvPr id="562" name="Google Shape;562;p32"/>
            <p:cNvSpPr/>
            <p:nvPr/>
          </p:nvSpPr>
          <p:spPr>
            <a:xfrm>
              <a:off x="6441220" y="9556911"/>
              <a:ext cx="349800" cy="18489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63" name="Google Shape;563;p32"/>
            <p:cNvSpPr/>
            <p:nvPr/>
          </p:nvSpPr>
          <p:spPr>
            <a:xfrm>
              <a:off x="5850957" y="9061940"/>
              <a:ext cx="349800" cy="23439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64" name="Google Shape;564;p32"/>
            <p:cNvSpPr/>
            <p:nvPr/>
          </p:nvSpPr>
          <p:spPr>
            <a:xfrm>
              <a:off x="7031483" y="9567559"/>
              <a:ext cx="349800" cy="18381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65" name="Google Shape;565;p32"/>
            <p:cNvSpPr/>
            <p:nvPr/>
          </p:nvSpPr>
          <p:spPr>
            <a:xfrm>
              <a:off x="4670430" y="9737693"/>
              <a:ext cx="349800" cy="1668000"/>
            </a:xfrm>
            <a:prstGeom prst="roundRect">
              <a:avLst>
                <a:gd fmla="val 11533" name="adj"/>
              </a:avLst>
            </a:prstGeom>
            <a:solidFill>
              <a:srgbClr val="90D0FE">
                <a:alpha val="63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66" name="Google Shape;566;p32"/>
            <p:cNvSpPr/>
            <p:nvPr/>
          </p:nvSpPr>
          <p:spPr>
            <a:xfrm>
              <a:off x="5260693" y="9557010"/>
              <a:ext cx="349800" cy="1848900"/>
            </a:xfrm>
            <a:prstGeom prst="roundRect">
              <a:avLst>
                <a:gd fmla="val 11533" name="adj"/>
              </a:avLst>
            </a:prstGeom>
            <a:solidFill>
              <a:srgbClr val="90D0FE">
                <a:alpha val="63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67" name="Google Shape;567;p32"/>
            <p:cNvSpPr/>
            <p:nvPr/>
          </p:nvSpPr>
          <p:spPr>
            <a:xfrm>
              <a:off x="7621746" y="9829859"/>
              <a:ext cx="349800" cy="1575900"/>
            </a:xfrm>
            <a:prstGeom prst="roundRect">
              <a:avLst>
                <a:gd fmla="val 10231" name="adj"/>
              </a:avLst>
            </a:prstGeom>
            <a:solidFill>
              <a:srgbClr val="90D0FE">
                <a:alpha val="63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68" name="Google Shape;568;p32"/>
            <p:cNvSpPr/>
            <p:nvPr/>
          </p:nvSpPr>
          <p:spPr>
            <a:xfrm>
              <a:off x="8212009" y="9414338"/>
              <a:ext cx="349800" cy="19914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69" name="Google Shape;569;p32"/>
            <p:cNvSpPr/>
            <p:nvPr/>
          </p:nvSpPr>
          <p:spPr>
            <a:xfrm>
              <a:off x="8802272" y="9612644"/>
              <a:ext cx="349800" cy="17931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70" name="Google Shape;570;p32"/>
            <p:cNvSpPr/>
            <p:nvPr/>
          </p:nvSpPr>
          <p:spPr>
            <a:xfrm>
              <a:off x="9392536" y="9414279"/>
              <a:ext cx="349800" cy="19914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71" name="Google Shape;571;p32"/>
            <p:cNvSpPr/>
            <p:nvPr/>
          </p:nvSpPr>
          <p:spPr>
            <a:xfrm>
              <a:off x="9982799" y="9491773"/>
              <a:ext cx="349800" cy="1914000"/>
            </a:xfrm>
            <a:prstGeom prst="roundRect">
              <a:avLst>
                <a:gd fmla="val 11533" name="adj"/>
              </a:avLst>
            </a:prstGeom>
            <a:solidFill>
              <a:srgbClr val="90D0FE">
                <a:alpha val="63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72" name="Google Shape;572;p32"/>
            <p:cNvSpPr/>
            <p:nvPr/>
          </p:nvSpPr>
          <p:spPr>
            <a:xfrm>
              <a:off x="10573062" y="9491742"/>
              <a:ext cx="349800" cy="1914000"/>
            </a:xfrm>
            <a:prstGeom prst="roundRect">
              <a:avLst>
                <a:gd fmla="val 11533" name="adj"/>
              </a:avLst>
            </a:prstGeom>
            <a:solidFill>
              <a:srgbClr val="90D0FE">
                <a:alpha val="63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73" name="Google Shape;573;p32"/>
            <p:cNvSpPr/>
            <p:nvPr/>
          </p:nvSpPr>
          <p:spPr>
            <a:xfrm>
              <a:off x="4080167" y="9243163"/>
              <a:ext cx="349800" cy="21627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74" name="Google Shape;574;p32"/>
            <p:cNvSpPr/>
            <p:nvPr/>
          </p:nvSpPr>
          <p:spPr>
            <a:xfrm>
              <a:off x="3489904" y="9884219"/>
              <a:ext cx="349800" cy="1521600"/>
            </a:xfrm>
            <a:prstGeom prst="roundRect">
              <a:avLst>
                <a:gd fmla="val 11533" name="adj"/>
              </a:avLst>
            </a:prstGeom>
            <a:solidFill>
              <a:srgbClr val="90D0FE">
                <a:alpha val="63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75" name="Google Shape;575;p32"/>
            <p:cNvSpPr/>
            <p:nvPr/>
          </p:nvSpPr>
          <p:spPr>
            <a:xfrm>
              <a:off x="2899641" y="8975728"/>
              <a:ext cx="349800" cy="24300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76" name="Google Shape;576;p32"/>
            <p:cNvSpPr/>
            <p:nvPr/>
          </p:nvSpPr>
          <p:spPr>
            <a:xfrm>
              <a:off x="2309378" y="8448965"/>
              <a:ext cx="349800" cy="2956800"/>
            </a:xfrm>
            <a:prstGeom prst="roundRect">
              <a:avLst>
                <a:gd fmla="val 11533" name="adj"/>
              </a:avLst>
            </a:prstGeom>
            <a:solidFill>
              <a:srgbClr val="90D0FE">
                <a:alpha val="63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77" name="Google Shape;577;p32"/>
            <p:cNvSpPr/>
            <p:nvPr/>
          </p:nvSpPr>
          <p:spPr>
            <a:xfrm>
              <a:off x="1128851" y="7676189"/>
              <a:ext cx="349800" cy="37296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78" name="Google Shape;578;p32"/>
            <p:cNvSpPr/>
            <p:nvPr/>
          </p:nvSpPr>
          <p:spPr>
            <a:xfrm>
              <a:off x="1719114" y="8096994"/>
              <a:ext cx="349800" cy="33090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79" name="Google Shape;579;p32"/>
            <p:cNvSpPr/>
            <p:nvPr/>
          </p:nvSpPr>
          <p:spPr>
            <a:xfrm>
              <a:off x="564388" y="7087472"/>
              <a:ext cx="324000" cy="4318200"/>
            </a:xfrm>
            <a:prstGeom prst="roundRect">
              <a:avLst>
                <a:gd fmla="val 11533" name="adj"/>
              </a:avLst>
            </a:prstGeom>
            <a:solidFill>
              <a:srgbClr val="90D0FE">
                <a:alpha val="63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80" name="Google Shape;580;p32"/>
            <p:cNvSpPr/>
            <p:nvPr/>
          </p:nvSpPr>
          <p:spPr>
            <a:xfrm>
              <a:off x="11163325" y="9612578"/>
              <a:ext cx="349800" cy="17931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81" name="Google Shape;581;p32"/>
            <p:cNvSpPr/>
            <p:nvPr/>
          </p:nvSpPr>
          <p:spPr>
            <a:xfrm>
              <a:off x="-75" y="7856646"/>
              <a:ext cx="324000" cy="35490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grpSp>
        <p:nvGrpSpPr>
          <p:cNvPr id="582" name="Google Shape;582;p32"/>
          <p:cNvGrpSpPr/>
          <p:nvPr/>
        </p:nvGrpSpPr>
        <p:grpSpPr>
          <a:xfrm>
            <a:off x="-1" y="3273876"/>
            <a:ext cx="12188827" cy="3585012"/>
            <a:chOff x="-1" y="3273876"/>
            <a:chExt cx="12188827" cy="3585012"/>
          </a:xfrm>
        </p:grpSpPr>
        <p:pic>
          <p:nvPicPr>
            <p:cNvPr id="583" name="Google Shape;583;p32"/>
            <p:cNvPicPr preferRelativeResize="0"/>
            <p:nvPr/>
          </p:nvPicPr>
          <p:blipFill rotWithShape="1">
            <a:blip r:embed="rId5">
              <a:alphaModFix/>
            </a:blip>
            <a:srcRect b="22081" l="0" r="3138" t="0"/>
            <a:stretch/>
          </p:blipFill>
          <p:spPr>
            <a:xfrm>
              <a:off x="3276450" y="4872888"/>
              <a:ext cx="7208073" cy="1986000"/>
            </a:xfrm>
            <a:prstGeom prst="rect">
              <a:avLst/>
            </a:prstGeom>
            <a:noFill/>
            <a:ln>
              <a:noFill/>
            </a:ln>
          </p:spPr>
        </p:pic>
        <p:pic>
          <p:nvPicPr>
            <p:cNvPr id="584" name="Google Shape;584;p32"/>
            <p:cNvPicPr preferRelativeResize="0"/>
            <p:nvPr/>
          </p:nvPicPr>
          <p:blipFill rotWithShape="1">
            <a:blip r:embed="rId5">
              <a:alphaModFix/>
            </a:blip>
            <a:srcRect b="30074" l="5979" r="3144" t="0"/>
            <a:stretch/>
          </p:blipFill>
          <p:spPr>
            <a:xfrm>
              <a:off x="5250750" y="5282375"/>
              <a:ext cx="5692651" cy="1500300"/>
            </a:xfrm>
            <a:prstGeom prst="rect">
              <a:avLst/>
            </a:prstGeom>
            <a:noFill/>
            <a:ln>
              <a:noFill/>
            </a:ln>
          </p:spPr>
        </p:pic>
        <p:pic>
          <p:nvPicPr>
            <p:cNvPr id="585" name="Google Shape;585;p32"/>
            <p:cNvPicPr preferRelativeResize="0"/>
            <p:nvPr/>
          </p:nvPicPr>
          <p:blipFill rotWithShape="1">
            <a:blip r:embed="rId5">
              <a:alphaModFix/>
            </a:blip>
            <a:srcRect b="30074" l="5979" r="3144" t="0"/>
            <a:stretch/>
          </p:blipFill>
          <p:spPr>
            <a:xfrm>
              <a:off x="3955350" y="5358575"/>
              <a:ext cx="5692651" cy="1500300"/>
            </a:xfrm>
            <a:prstGeom prst="rect">
              <a:avLst/>
            </a:prstGeom>
            <a:noFill/>
            <a:ln>
              <a:noFill/>
            </a:ln>
          </p:spPr>
        </p:pic>
        <p:pic>
          <p:nvPicPr>
            <p:cNvPr id="586" name="Google Shape;586;p32"/>
            <p:cNvPicPr preferRelativeResize="0"/>
            <p:nvPr/>
          </p:nvPicPr>
          <p:blipFill>
            <a:blip r:embed="rId6">
              <a:alphaModFix/>
            </a:blip>
            <a:stretch>
              <a:fillRect/>
            </a:stretch>
          </p:blipFill>
          <p:spPr>
            <a:xfrm>
              <a:off x="8697227" y="3273876"/>
              <a:ext cx="3491598" cy="3309626"/>
            </a:xfrm>
            <a:prstGeom prst="rect">
              <a:avLst/>
            </a:prstGeom>
            <a:noFill/>
            <a:ln>
              <a:noFill/>
            </a:ln>
          </p:spPr>
        </p:pic>
        <p:pic>
          <p:nvPicPr>
            <p:cNvPr id="587" name="Google Shape;587;p32"/>
            <p:cNvPicPr preferRelativeResize="0"/>
            <p:nvPr/>
          </p:nvPicPr>
          <p:blipFill rotWithShape="1">
            <a:blip r:embed="rId5">
              <a:alphaModFix/>
            </a:blip>
            <a:srcRect b="27255" l="0" r="3138" t="-11353"/>
            <a:stretch/>
          </p:blipFill>
          <p:spPr>
            <a:xfrm flipH="1">
              <a:off x="-1" y="5486402"/>
              <a:ext cx="4599326" cy="1367800"/>
            </a:xfrm>
            <a:prstGeom prst="rect">
              <a:avLst/>
            </a:prstGeom>
            <a:noFill/>
            <a:ln>
              <a:noFill/>
            </a:ln>
          </p:spPr>
        </p:pic>
        <p:pic>
          <p:nvPicPr>
            <p:cNvPr id="588" name="Google Shape;588;p32"/>
            <p:cNvPicPr preferRelativeResize="0"/>
            <p:nvPr/>
          </p:nvPicPr>
          <p:blipFill rotWithShape="1">
            <a:blip r:embed="rId5">
              <a:alphaModFix/>
            </a:blip>
            <a:srcRect b="30074" l="0" r="3138" t="0"/>
            <a:stretch/>
          </p:blipFill>
          <p:spPr>
            <a:xfrm>
              <a:off x="6835473" y="5534250"/>
              <a:ext cx="5353352" cy="1323750"/>
            </a:xfrm>
            <a:prstGeom prst="rect">
              <a:avLst/>
            </a:prstGeom>
            <a:noFill/>
            <a:ln>
              <a:noFill/>
            </a:ln>
          </p:spPr>
        </p:pic>
      </p:grpSp>
      <p:grpSp>
        <p:nvGrpSpPr>
          <p:cNvPr id="589" name="Google Shape;589;p32"/>
          <p:cNvGrpSpPr/>
          <p:nvPr/>
        </p:nvGrpSpPr>
        <p:grpSpPr>
          <a:xfrm>
            <a:off x="5126780" y="3581950"/>
            <a:ext cx="1935264" cy="333625"/>
            <a:chOff x="5126805" y="3390162"/>
            <a:chExt cx="1935264" cy="333625"/>
          </a:xfrm>
        </p:grpSpPr>
        <p:pic>
          <p:nvPicPr>
            <p:cNvPr id="590" name="Google Shape;590;p32"/>
            <p:cNvPicPr preferRelativeResize="0"/>
            <p:nvPr/>
          </p:nvPicPr>
          <p:blipFill>
            <a:blip r:embed="rId7">
              <a:alphaModFix/>
            </a:blip>
            <a:stretch>
              <a:fillRect/>
            </a:stretch>
          </p:blipFill>
          <p:spPr>
            <a:xfrm>
              <a:off x="5126805" y="3439989"/>
              <a:ext cx="1122668" cy="234037"/>
            </a:xfrm>
            <a:prstGeom prst="rect">
              <a:avLst/>
            </a:prstGeom>
            <a:noFill/>
            <a:ln>
              <a:noFill/>
            </a:ln>
          </p:spPr>
        </p:pic>
        <p:pic>
          <p:nvPicPr>
            <p:cNvPr descr="pasted-image.pdf" id="591" name="Google Shape;591;p32"/>
            <p:cNvPicPr preferRelativeResize="0"/>
            <p:nvPr/>
          </p:nvPicPr>
          <p:blipFill rotWithShape="1">
            <a:blip r:embed="rId8">
              <a:alphaModFix/>
            </a:blip>
            <a:srcRect b="0" l="0" r="0" t="0"/>
            <a:stretch/>
          </p:blipFill>
          <p:spPr>
            <a:xfrm>
              <a:off x="6585512" y="3390162"/>
              <a:ext cx="476557" cy="333625"/>
            </a:xfrm>
            <a:prstGeom prst="rect">
              <a:avLst/>
            </a:prstGeom>
            <a:noFill/>
            <a:ln>
              <a:noFill/>
            </a:ln>
          </p:spPr>
        </p:pic>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1 - Guide Placement - 1">
  <p:cSld name="Guide Placement - 1">
    <p:spTree>
      <p:nvGrpSpPr>
        <p:cNvPr id="592" name="Shape 592"/>
        <p:cNvGrpSpPr/>
        <p:nvPr/>
      </p:nvGrpSpPr>
      <p:grpSpPr>
        <a:xfrm>
          <a:off x="0" y="0"/>
          <a:ext cx="0" cy="0"/>
          <a:chOff x="0" y="0"/>
          <a:chExt cx="0" cy="0"/>
        </a:xfrm>
      </p:grpSpPr>
      <p:sp>
        <p:nvSpPr>
          <p:cNvPr id="593" name="Google Shape;593;p33"/>
          <p:cNvSpPr txBox="1"/>
          <p:nvPr/>
        </p:nvSpPr>
        <p:spPr>
          <a:xfrm>
            <a:off x="7114033" y="2656466"/>
            <a:ext cx="2120400" cy="321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accent2"/>
                </a:solidFill>
                <a:latin typeface="Salesforce Sans"/>
                <a:ea typeface="Salesforce Sans"/>
                <a:cs typeface="Salesforce Sans"/>
                <a:sym typeface="Salesforce Sans"/>
              </a:rPr>
              <a:t>First level text is set at twenty-point Salesforce Sans and does not have a bullet</a:t>
            </a:r>
            <a:endParaRPr/>
          </a:p>
          <a:p>
            <a:pPr indent="-182562" lvl="1" marL="182562" marR="0" rtl="0" algn="l">
              <a:spcBef>
                <a:spcPts val="200"/>
              </a:spcBef>
              <a:spcAft>
                <a:spcPts val="0"/>
              </a:spcAft>
              <a:buClr>
                <a:schemeClr val="accent2"/>
              </a:buClr>
              <a:buSzPts val="1800"/>
              <a:buFont typeface="Arial"/>
              <a:buChar char="•"/>
            </a:pPr>
            <a:r>
              <a:rPr b="0" i="0" lang="en-US" sz="1800" u="none" cap="none" strike="noStrike">
                <a:solidFill>
                  <a:schemeClr val="accent2"/>
                </a:solidFill>
                <a:latin typeface="Salesforce Sans"/>
                <a:ea typeface="Salesforce Sans"/>
                <a:cs typeface="Salesforce Sans"/>
                <a:sym typeface="Salesforce Sans"/>
              </a:rPr>
              <a:t>Second level is eighteen-point Salesforce Sans</a:t>
            </a:r>
            <a:endParaRPr/>
          </a:p>
          <a:p>
            <a:pPr indent="0" lvl="0" marL="0" marR="0" rtl="0" algn="l">
              <a:spcBef>
                <a:spcPts val="900"/>
              </a:spcBef>
              <a:spcAft>
                <a:spcPts val="0"/>
              </a:spcAft>
              <a:buNone/>
            </a:pPr>
            <a:r>
              <a:t/>
            </a:r>
            <a:endParaRPr sz="2000">
              <a:solidFill>
                <a:schemeClr val="accent2"/>
              </a:solidFill>
              <a:latin typeface="Salesforce Sans"/>
              <a:ea typeface="Salesforce Sans"/>
              <a:cs typeface="Salesforce Sans"/>
              <a:sym typeface="Salesforce Sans"/>
            </a:endParaRPr>
          </a:p>
        </p:txBody>
      </p:sp>
      <p:sp>
        <p:nvSpPr>
          <p:cNvPr id="594" name="Google Shape;594;p33"/>
          <p:cNvSpPr/>
          <p:nvPr/>
        </p:nvSpPr>
        <p:spPr>
          <a:xfrm>
            <a:off x="536000" y="1793425"/>
            <a:ext cx="4361100" cy="4642200"/>
          </a:xfrm>
          <a:prstGeom prst="rect">
            <a:avLst/>
          </a:prstGeom>
          <a:noFill/>
          <a:ln>
            <a:noFill/>
          </a:ln>
        </p:spPr>
        <p:txBody>
          <a:bodyPr anchorCtr="0" anchor="t" bIns="60925" lIns="121875" spcFirstLastPara="1" rIns="121875" wrap="square" tIns="60925">
            <a:noAutofit/>
          </a:bodyPr>
          <a:lstStyle/>
          <a:p>
            <a:pPr indent="0" lvl="0" marL="0" marR="0" rtl="0" algn="l">
              <a:spcBef>
                <a:spcPts val="0"/>
              </a:spcBef>
              <a:spcAft>
                <a:spcPts val="0"/>
              </a:spcAft>
              <a:buNone/>
            </a:pPr>
            <a:r>
              <a:rPr b="1" lang="en-US" sz="1300">
                <a:solidFill>
                  <a:schemeClr val="accent2"/>
                </a:solidFill>
                <a:latin typeface="Salesforce Sans"/>
                <a:ea typeface="Salesforce Sans"/>
                <a:cs typeface="Salesforce Sans"/>
                <a:sym typeface="Salesforce Sans"/>
              </a:rPr>
              <a:t>What are Drawing Guides?  </a:t>
            </a:r>
            <a:endParaRPr/>
          </a:p>
          <a:p>
            <a:pPr indent="0" lvl="0" marL="0" marR="0" rtl="0" algn="l">
              <a:spcBef>
                <a:spcPts val="800"/>
              </a:spcBef>
              <a:spcAft>
                <a:spcPts val="0"/>
              </a:spcAft>
              <a:buNone/>
            </a:pPr>
            <a:r>
              <a:rPr lang="en-US" sz="1300">
                <a:solidFill>
                  <a:schemeClr val="accent2"/>
                </a:solidFill>
                <a:latin typeface="Salesforce Sans"/>
                <a:ea typeface="Salesforce Sans"/>
                <a:cs typeface="Salesforce Sans"/>
                <a:sym typeface="Salesforce Sans"/>
              </a:rPr>
              <a:t>Lines that that appear on all pages in the same spot, yet don’t show up when you print or view deck in show mode.  </a:t>
            </a:r>
            <a:br>
              <a:rPr lang="en-US" sz="1300">
                <a:solidFill>
                  <a:schemeClr val="accent2"/>
                </a:solidFill>
                <a:latin typeface="Salesforce Sans"/>
                <a:ea typeface="Salesforce Sans"/>
                <a:cs typeface="Salesforce Sans"/>
                <a:sym typeface="Salesforce Sans"/>
              </a:rPr>
            </a:br>
            <a:endParaRPr sz="1300">
              <a:solidFill>
                <a:schemeClr val="accent2"/>
              </a:solidFill>
              <a:latin typeface="Salesforce Sans"/>
              <a:ea typeface="Salesforce Sans"/>
              <a:cs typeface="Salesforce Sans"/>
              <a:sym typeface="Salesforce Sans"/>
            </a:endParaRPr>
          </a:p>
          <a:p>
            <a:pPr indent="0" lvl="0" marL="0" marR="0" rtl="0" algn="l">
              <a:spcBef>
                <a:spcPts val="800"/>
              </a:spcBef>
              <a:spcAft>
                <a:spcPts val="0"/>
              </a:spcAft>
              <a:buNone/>
            </a:pPr>
            <a:r>
              <a:rPr lang="en-US" sz="1300">
                <a:solidFill>
                  <a:schemeClr val="accent2"/>
                </a:solidFill>
                <a:latin typeface="Salesforce Sans"/>
                <a:ea typeface="Salesforce Sans"/>
                <a:cs typeface="Salesforce Sans"/>
                <a:sym typeface="Salesforce Sans"/>
              </a:rPr>
              <a:t>Think of them as internal margins for the proper alignment and consistent placement of content. Object will snap to them and they are also perfect for cropping an image to. </a:t>
            </a:r>
            <a:endParaRPr/>
          </a:p>
          <a:p>
            <a:pPr indent="0" lvl="0" marL="0" marR="0" rtl="0" algn="l">
              <a:spcBef>
                <a:spcPts val="800"/>
              </a:spcBef>
              <a:spcAft>
                <a:spcPts val="0"/>
              </a:spcAft>
              <a:buNone/>
            </a:pPr>
            <a:r>
              <a:rPr lang="en-US" sz="1300">
                <a:solidFill>
                  <a:schemeClr val="accent2"/>
                </a:solidFill>
                <a:latin typeface="Salesforce Sans"/>
                <a:ea typeface="Salesforce Sans"/>
                <a:cs typeface="Salesforce Sans"/>
                <a:sym typeface="Salesforce Sans"/>
              </a:rPr>
              <a:t>This template has pre-made guides that delineate where your workspace is.  </a:t>
            </a:r>
            <a:br>
              <a:rPr b="1" lang="en-US" sz="1300">
                <a:solidFill>
                  <a:schemeClr val="accent2"/>
                </a:solidFill>
                <a:latin typeface="Salesforce Sans"/>
                <a:ea typeface="Salesforce Sans"/>
                <a:cs typeface="Salesforce Sans"/>
                <a:sym typeface="Salesforce Sans"/>
              </a:rPr>
            </a:br>
            <a:br>
              <a:rPr b="1" lang="en-US" sz="1300">
                <a:solidFill>
                  <a:schemeClr val="accent2"/>
                </a:solidFill>
                <a:latin typeface="Salesforce Sans"/>
                <a:ea typeface="Salesforce Sans"/>
                <a:cs typeface="Salesforce Sans"/>
                <a:sym typeface="Salesforce Sans"/>
              </a:rPr>
            </a:br>
            <a:r>
              <a:rPr b="1" lang="en-US" sz="1300">
                <a:solidFill>
                  <a:schemeClr val="accent2"/>
                </a:solidFill>
                <a:latin typeface="Salesforce Sans"/>
                <a:ea typeface="Salesforce Sans"/>
                <a:cs typeface="Salesforce Sans"/>
                <a:sym typeface="Salesforce Sans"/>
              </a:rPr>
              <a:t>How to Turn Guides On and Off</a:t>
            </a:r>
            <a:endParaRPr/>
          </a:p>
          <a:p>
            <a:pPr indent="0" lvl="0" marL="0" marR="0" rtl="0" algn="l">
              <a:spcBef>
                <a:spcPts val="800"/>
              </a:spcBef>
              <a:spcAft>
                <a:spcPts val="0"/>
              </a:spcAft>
              <a:buNone/>
            </a:pPr>
            <a:r>
              <a:rPr b="1" lang="en-US" sz="1300">
                <a:solidFill>
                  <a:schemeClr val="accent2"/>
                </a:solidFill>
                <a:latin typeface="Salesforce Sans"/>
                <a:ea typeface="Salesforce Sans"/>
                <a:cs typeface="Salesforce Sans"/>
                <a:sym typeface="Salesforce Sans"/>
              </a:rPr>
              <a:t>Windows: </a:t>
            </a:r>
            <a:r>
              <a:rPr lang="en-US" sz="1300">
                <a:solidFill>
                  <a:schemeClr val="accent2"/>
                </a:solidFill>
                <a:latin typeface="Salesforce Sans"/>
                <a:ea typeface="Salesforce Sans"/>
                <a:cs typeface="Salesforce Sans"/>
                <a:sym typeface="Salesforce Sans"/>
              </a:rPr>
              <a:t>ALT + F9 or Right click in blue area off workspace &gt;Grids and Guides&gt;Display Drawing Guides on Screen</a:t>
            </a:r>
            <a:endParaRPr/>
          </a:p>
          <a:p>
            <a:pPr indent="0" lvl="0" marL="0" marR="0" rtl="0" algn="l">
              <a:spcBef>
                <a:spcPts val="800"/>
              </a:spcBef>
              <a:spcAft>
                <a:spcPts val="0"/>
              </a:spcAft>
              <a:buNone/>
            </a:pPr>
            <a:r>
              <a:rPr b="1" lang="en-US" sz="1300">
                <a:solidFill>
                  <a:schemeClr val="accent2"/>
                </a:solidFill>
                <a:latin typeface="Salesforce Sans"/>
                <a:ea typeface="Salesforce Sans"/>
                <a:cs typeface="Salesforce Sans"/>
                <a:sym typeface="Salesforce Sans"/>
              </a:rPr>
              <a:t>Mac 2011: </a:t>
            </a:r>
            <a:r>
              <a:rPr lang="en-US" sz="1300">
                <a:solidFill>
                  <a:schemeClr val="accent2"/>
                </a:solidFill>
                <a:latin typeface="Salesforce Sans"/>
                <a:ea typeface="Salesforce Sans"/>
                <a:cs typeface="Salesforce Sans"/>
                <a:sym typeface="Salesforce Sans"/>
              </a:rPr>
              <a:t>Control + Option + Command + G or </a:t>
            </a:r>
            <a:br>
              <a:rPr lang="en-US" sz="1300">
                <a:solidFill>
                  <a:schemeClr val="accent2"/>
                </a:solidFill>
                <a:latin typeface="Salesforce Sans"/>
                <a:ea typeface="Salesforce Sans"/>
                <a:cs typeface="Salesforce Sans"/>
                <a:sym typeface="Salesforce Sans"/>
              </a:rPr>
            </a:br>
            <a:r>
              <a:rPr lang="en-US" sz="1300">
                <a:solidFill>
                  <a:schemeClr val="accent2"/>
                </a:solidFill>
                <a:latin typeface="Salesforce Sans"/>
                <a:ea typeface="Salesforce Sans"/>
                <a:cs typeface="Salesforce Sans"/>
                <a:sym typeface="Salesforce Sans"/>
              </a:rPr>
              <a:t>View&gt;Guides&gt;Static Guides</a:t>
            </a:r>
            <a:endParaRPr/>
          </a:p>
          <a:p>
            <a:pPr indent="0" lvl="0" marL="0" marR="0" rtl="0" algn="l">
              <a:spcBef>
                <a:spcPts val="800"/>
              </a:spcBef>
              <a:spcAft>
                <a:spcPts val="0"/>
              </a:spcAft>
              <a:buNone/>
            </a:pPr>
            <a:r>
              <a:rPr b="1" lang="en-US" sz="1300">
                <a:solidFill>
                  <a:schemeClr val="accent2"/>
                </a:solidFill>
                <a:latin typeface="Salesforce Sans"/>
                <a:ea typeface="Salesforce Sans"/>
                <a:cs typeface="Salesforce Sans"/>
                <a:sym typeface="Salesforce Sans"/>
              </a:rPr>
              <a:t>MAC 2008:   </a:t>
            </a:r>
            <a:r>
              <a:rPr lang="en-US" sz="1300">
                <a:solidFill>
                  <a:schemeClr val="accent2"/>
                </a:solidFill>
                <a:latin typeface="Salesforce Sans"/>
                <a:ea typeface="Salesforce Sans"/>
                <a:cs typeface="Salesforce Sans"/>
                <a:sym typeface="Salesforce Sans"/>
              </a:rPr>
              <a:t>Command + G or View&gt;Guides&gt;Static Guides</a:t>
            </a:r>
            <a:endParaRPr sz="1300">
              <a:solidFill>
                <a:schemeClr val="accent2"/>
              </a:solidFill>
              <a:latin typeface="Salesforce Sans"/>
              <a:ea typeface="Salesforce Sans"/>
              <a:cs typeface="Salesforce Sans"/>
              <a:sym typeface="Salesforce Sans"/>
            </a:endParaRPr>
          </a:p>
          <a:p>
            <a:pPr indent="0" lvl="0" marL="0" marR="0" rtl="0" algn="l">
              <a:spcBef>
                <a:spcPts val="800"/>
              </a:spcBef>
              <a:spcAft>
                <a:spcPts val="0"/>
              </a:spcAft>
              <a:buNone/>
            </a:pPr>
            <a:r>
              <a:t/>
            </a:r>
            <a:endParaRPr sz="1300">
              <a:solidFill>
                <a:schemeClr val="accent2"/>
              </a:solidFill>
              <a:latin typeface="Salesforce Sans"/>
              <a:ea typeface="Salesforce Sans"/>
              <a:cs typeface="Salesforce Sans"/>
              <a:sym typeface="Salesforce Sans"/>
            </a:endParaRPr>
          </a:p>
        </p:txBody>
      </p:sp>
      <p:sp>
        <p:nvSpPr>
          <p:cNvPr id="595" name="Google Shape;595;p33"/>
          <p:cNvSpPr/>
          <p:nvPr/>
        </p:nvSpPr>
        <p:spPr>
          <a:xfrm flipH="1" rot="8100000">
            <a:off x="9491720" y="1845993"/>
            <a:ext cx="140431" cy="143826"/>
          </a:xfrm>
          <a:prstGeom prst="rightArrow">
            <a:avLst>
              <a:gd fmla="val 50000" name="adj1"/>
              <a:gd fmla="val 50000" name="adj2"/>
            </a:avLst>
          </a:prstGeom>
          <a:solidFill>
            <a:schemeClr val="accent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3600">
              <a:solidFill>
                <a:schemeClr val="accent2"/>
              </a:solidFill>
              <a:latin typeface="Salesforce Sans"/>
              <a:ea typeface="Salesforce Sans"/>
              <a:cs typeface="Salesforce Sans"/>
              <a:sym typeface="Salesforce Sans"/>
            </a:endParaRPr>
          </a:p>
        </p:txBody>
      </p:sp>
      <p:sp>
        <p:nvSpPr>
          <p:cNvPr id="596" name="Google Shape;596;p33"/>
          <p:cNvSpPr/>
          <p:nvPr/>
        </p:nvSpPr>
        <p:spPr>
          <a:xfrm flipH="1" rot="8100000">
            <a:off x="6895705" y="2773090"/>
            <a:ext cx="140431" cy="143826"/>
          </a:xfrm>
          <a:prstGeom prst="rightArrow">
            <a:avLst>
              <a:gd fmla="val 50000" name="adj1"/>
              <a:gd fmla="val 50000" name="adj2"/>
            </a:avLst>
          </a:prstGeom>
          <a:solidFill>
            <a:schemeClr val="accent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3600">
              <a:solidFill>
                <a:schemeClr val="accent2"/>
              </a:solidFill>
              <a:latin typeface="Salesforce Sans"/>
              <a:ea typeface="Salesforce Sans"/>
              <a:cs typeface="Salesforce Sans"/>
              <a:sym typeface="Salesforce Sans"/>
            </a:endParaRPr>
          </a:p>
        </p:txBody>
      </p:sp>
      <p:sp>
        <p:nvSpPr>
          <p:cNvPr id="597" name="Google Shape;597;p33"/>
          <p:cNvSpPr/>
          <p:nvPr/>
        </p:nvSpPr>
        <p:spPr>
          <a:xfrm>
            <a:off x="7454967" y="1788507"/>
            <a:ext cx="2284500" cy="523200"/>
          </a:xfrm>
          <a:prstGeom prst="rect">
            <a:avLst/>
          </a:prstGeom>
          <a:noFill/>
          <a:ln>
            <a:noFill/>
          </a:ln>
        </p:spPr>
        <p:txBody>
          <a:bodyPr anchorCtr="0" anchor="t" bIns="60925" lIns="121875" spcFirstLastPara="1" rIns="121875" wrap="square" tIns="60925">
            <a:noAutofit/>
          </a:bodyPr>
          <a:lstStyle/>
          <a:p>
            <a:pPr indent="0" lvl="0" marL="0" marR="0" rtl="0" algn="l">
              <a:spcBef>
                <a:spcPts val="0"/>
              </a:spcBef>
              <a:spcAft>
                <a:spcPts val="0"/>
              </a:spcAft>
              <a:buNone/>
            </a:pPr>
            <a:r>
              <a:rPr b="1" lang="en-US" sz="1300">
                <a:solidFill>
                  <a:schemeClr val="dk1"/>
                </a:solidFill>
                <a:latin typeface="Salesforce Sans"/>
                <a:ea typeface="Salesforce Sans"/>
                <a:cs typeface="Salesforce Sans"/>
                <a:sym typeface="Salesforce Sans"/>
              </a:rPr>
              <a:t>Guide for Body Text on Slides with Full Content</a:t>
            </a:r>
            <a:endParaRPr sz="1300">
              <a:solidFill>
                <a:schemeClr val="dk1"/>
              </a:solidFill>
              <a:latin typeface="Salesforce Sans"/>
              <a:ea typeface="Salesforce Sans"/>
              <a:cs typeface="Salesforce Sans"/>
              <a:sym typeface="Salesforce Sans"/>
            </a:endParaRPr>
          </a:p>
        </p:txBody>
      </p:sp>
      <p:grpSp>
        <p:nvGrpSpPr>
          <p:cNvPr id="598" name="Google Shape;598;p33"/>
          <p:cNvGrpSpPr/>
          <p:nvPr/>
        </p:nvGrpSpPr>
        <p:grpSpPr>
          <a:xfrm>
            <a:off x="0" y="-1588"/>
            <a:ext cx="12188702" cy="6859588"/>
            <a:chOff x="0" y="-1588"/>
            <a:chExt cx="12188702" cy="6859588"/>
          </a:xfrm>
        </p:grpSpPr>
        <p:grpSp>
          <p:nvGrpSpPr>
            <p:cNvPr id="599" name="Google Shape;599;p33"/>
            <p:cNvGrpSpPr/>
            <p:nvPr/>
          </p:nvGrpSpPr>
          <p:grpSpPr>
            <a:xfrm>
              <a:off x="1" y="1824646"/>
              <a:ext cx="12188700" cy="928193"/>
              <a:chOff x="2" y="1824646"/>
              <a:chExt cx="12188700" cy="928193"/>
            </a:xfrm>
          </p:grpSpPr>
          <p:cxnSp>
            <p:nvCxnSpPr>
              <p:cNvPr id="600" name="Google Shape;600;p33"/>
              <p:cNvCxnSpPr/>
              <p:nvPr/>
            </p:nvCxnSpPr>
            <p:spPr>
              <a:xfrm rot="10800000">
                <a:off x="6094352" y="-4269704"/>
                <a:ext cx="0" cy="12188700"/>
              </a:xfrm>
              <a:prstGeom prst="straightConnector1">
                <a:avLst/>
              </a:prstGeom>
              <a:noFill/>
              <a:ln cap="flat" cmpd="sng" w="19050">
                <a:solidFill>
                  <a:schemeClr val="accent3"/>
                </a:solidFill>
                <a:prstDash val="solid"/>
                <a:round/>
                <a:headEnd len="sm" w="sm" type="none"/>
                <a:tailEnd len="sm" w="sm" type="none"/>
              </a:ln>
            </p:spPr>
          </p:cxnSp>
          <p:cxnSp>
            <p:nvCxnSpPr>
              <p:cNvPr id="601" name="Google Shape;601;p33"/>
              <p:cNvCxnSpPr/>
              <p:nvPr/>
            </p:nvCxnSpPr>
            <p:spPr>
              <a:xfrm rot="10800000">
                <a:off x="6094352" y="-3341512"/>
                <a:ext cx="0" cy="12188700"/>
              </a:xfrm>
              <a:prstGeom prst="straightConnector1">
                <a:avLst/>
              </a:prstGeom>
              <a:noFill/>
              <a:ln cap="flat" cmpd="sng" w="19050">
                <a:solidFill>
                  <a:schemeClr val="accent3"/>
                </a:solidFill>
                <a:prstDash val="solid"/>
                <a:round/>
                <a:headEnd len="sm" w="sm" type="none"/>
                <a:tailEnd len="sm" w="sm" type="none"/>
              </a:ln>
            </p:spPr>
          </p:cxnSp>
        </p:grpSp>
        <p:grpSp>
          <p:nvGrpSpPr>
            <p:cNvPr id="602" name="Google Shape;602;p33"/>
            <p:cNvGrpSpPr/>
            <p:nvPr/>
          </p:nvGrpSpPr>
          <p:grpSpPr>
            <a:xfrm>
              <a:off x="-1" y="-1588"/>
              <a:ext cx="12188701" cy="6859588"/>
              <a:chOff x="1" y="-1588"/>
              <a:chExt cx="12188701" cy="6859588"/>
            </a:xfrm>
          </p:grpSpPr>
          <p:cxnSp>
            <p:nvCxnSpPr>
              <p:cNvPr id="603" name="Google Shape;603;p33"/>
              <p:cNvCxnSpPr/>
              <p:nvPr/>
            </p:nvCxnSpPr>
            <p:spPr>
              <a:xfrm rot="10800000">
                <a:off x="6094351" y="-5574527"/>
                <a:ext cx="0" cy="12188700"/>
              </a:xfrm>
              <a:prstGeom prst="straightConnector1">
                <a:avLst/>
              </a:prstGeom>
              <a:noFill/>
              <a:ln cap="flat" cmpd="sng" w="19050">
                <a:solidFill>
                  <a:schemeClr val="accent3"/>
                </a:solidFill>
                <a:prstDash val="solid"/>
                <a:round/>
                <a:headEnd len="sm" w="sm" type="none"/>
                <a:tailEnd len="sm" w="sm" type="none"/>
              </a:ln>
            </p:spPr>
          </p:cxnSp>
          <p:cxnSp>
            <p:nvCxnSpPr>
              <p:cNvPr id="604" name="Google Shape;604;p33"/>
              <p:cNvCxnSpPr/>
              <p:nvPr/>
            </p:nvCxnSpPr>
            <p:spPr>
              <a:xfrm>
                <a:off x="581026" y="0"/>
                <a:ext cx="0" cy="6858000"/>
              </a:xfrm>
              <a:prstGeom prst="straightConnector1">
                <a:avLst/>
              </a:prstGeom>
              <a:noFill/>
              <a:ln cap="flat" cmpd="sng" w="19050">
                <a:solidFill>
                  <a:schemeClr val="accent3"/>
                </a:solidFill>
                <a:prstDash val="solid"/>
                <a:round/>
                <a:headEnd len="sm" w="sm" type="none"/>
                <a:tailEnd len="sm" w="sm" type="none"/>
              </a:ln>
            </p:spPr>
          </p:cxnSp>
          <p:cxnSp>
            <p:nvCxnSpPr>
              <p:cNvPr id="605" name="Google Shape;605;p33"/>
              <p:cNvCxnSpPr/>
              <p:nvPr/>
            </p:nvCxnSpPr>
            <p:spPr>
              <a:xfrm>
                <a:off x="11618914" y="-1588"/>
                <a:ext cx="0" cy="6858000"/>
              </a:xfrm>
              <a:prstGeom prst="straightConnector1">
                <a:avLst/>
              </a:prstGeom>
              <a:noFill/>
              <a:ln cap="flat" cmpd="sng" w="19050">
                <a:solidFill>
                  <a:schemeClr val="accent3"/>
                </a:solidFill>
                <a:prstDash val="solid"/>
                <a:round/>
                <a:headEnd len="sm" w="sm" type="none"/>
                <a:tailEnd len="sm" w="sm" type="none"/>
              </a:ln>
            </p:spPr>
          </p:cxnSp>
          <p:cxnSp>
            <p:nvCxnSpPr>
              <p:cNvPr id="606" name="Google Shape;606;p33"/>
              <p:cNvCxnSpPr/>
              <p:nvPr/>
            </p:nvCxnSpPr>
            <p:spPr>
              <a:xfrm rot="10800000">
                <a:off x="6094352" y="244968"/>
                <a:ext cx="0" cy="12188700"/>
              </a:xfrm>
              <a:prstGeom prst="straightConnector1">
                <a:avLst/>
              </a:prstGeom>
              <a:noFill/>
              <a:ln cap="flat" cmpd="sng" w="9525">
                <a:solidFill>
                  <a:schemeClr val="accent3"/>
                </a:solidFill>
                <a:prstDash val="solid"/>
                <a:round/>
                <a:headEnd len="sm" w="sm" type="none"/>
                <a:tailEnd len="sm" w="sm" type="none"/>
              </a:ln>
            </p:spPr>
          </p:cxnSp>
        </p:grpSp>
      </p:grpSp>
      <p:sp>
        <p:nvSpPr>
          <p:cNvPr id="607" name="Google Shape;607;p33"/>
          <p:cNvSpPr/>
          <p:nvPr/>
        </p:nvSpPr>
        <p:spPr>
          <a:xfrm>
            <a:off x="555037" y="519392"/>
            <a:ext cx="74784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200">
                <a:solidFill>
                  <a:schemeClr val="accent1"/>
                </a:solidFill>
                <a:latin typeface="Salesforce Sans"/>
                <a:ea typeface="Salesforce Sans"/>
                <a:cs typeface="Salesforce Sans"/>
                <a:sym typeface="Salesforce Sans"/>
              </a:rPr>
              <a:t>Built-in Drawing Guide Placement</a:t>
            </a:r>
            <a:endParaRPr/>
          </a:p>
        </p:txBody>
      </p:sp>
      <p:sp>
        <p:nvSpPr>
          <p:cNvPr id="608" name="Google Shape;608;p33"/>
          <p:cNvSpPr/>
          <p:nvPr/>
        </p:nvSpPr>
        <p:spPr>
          <a:xfrm>
            <a:off x="4915268" y="2759282"/>
            <a:ext cx="2280600" cy="523200"/>
          </a:xfrm>
          <a:prstGeom prst="rect">
            <a:avLst/>
          </a:prstGeom>
          <a:noFill/>
          <a:ln>
            <a:noFill/>
          </a:ln>
        </p:spPr>
        <p:txBody>
          <a:bodyPr anchorCtr="0" anchor="t" bIns="60925" lIns="121875" spcFirstLastPara="1" rIns="121875" wrap="square" tIns="60925">
            <a:noAutofit/>
          </a:bodyPr>
          <a:lstStyle/>
          <a:p>
            <a:pPr indent="0" lvl="0" marL="0" marR="0" rtl="0" algn="l">
              <a:spcBef>
                <a:spcPts val="0"/>
              </a:spcBef>
              <a:spcAft>
                <a:spcPts val="0"/>
              </a:spcAft>
              <a:buNone/>
            </a:pPr>
            <a:r>
              <a:rPr b="1" lang="en-US" sz="1300">
                <a:solidFill>
                  <a:schemeClr val="dk1"/>
                </a:solidFill>
                <a:latin typeface="Salesforce Sans"/>
                <a:ea typeface="Salesforce Sans"/>
                <a:cs typeface="Salesforce Sans"/>
                <a:sym typeface="Salesforce Sans"/>
              </a:rPr>
              <a:t>Guide for Body Text on Slides with Split Content</a:t>
            </a:r>
            <a:endParaRPr sz="1300">
              <a:solidFill>
                <a:schemeClr val="dk1"/>
              </a:solidFill>
              <a:latin typeface="Salesforce Sans"/>
              <a:ea typeface="Salesforce Sans"/>
              <a:cs typeface="Salesforce Sans"/>
              <a:sym typeface="Salesforce Sans"/>
            </a:endParaRPr>
          </a:p>
        </p:txBody>
      </p:sp>
      <p:sp>
        <p:nvSpPr>
          <p:cNvPr id="609" name="Google Shape;609;p33"/>
          <p:cNvSpPr txBox="1"/>
          <p:nvPr/>
        </p:nvSpPr>
        <p:spPr>
          <a:xfrm>
            <a:off x="9734545" y="1726355"/>
            <a:ext cx="1932600" cy="3803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accent2"/>
                </a:solidFill>
                <a:latin typeface="Salesforce Sans"/>
                <a:ea typeface="Salesforce Sans"/>
                <a:cs typeface="Salesforce Sans"/>
                <a:sym typeface="Salesforce Sans"/>
              </a:rPr>
              <a:t>First level text is set at twenty-point Salesforce Sans and does not have a bullet</a:t>
            </a:r>
            <a:endParaRPr/>
          </a:p>
          <a:p>
            <a:pPr indent="-182562" lvl="1" marL="182562" marR="0" rtl="0" algn="l">
              <a:spcBef>
                <a:spcPts val="200"/>
              </a:spcBef>
              <a:spcAft>
                <a:spcPts val="0"/>
              </a:spcAft>
              <a:buClr>
                <a:schemeClr val="accent2"/>
              </a:buClr>
              <a:buSzPts val="1800"/>
              <a:buFont typeface="Arial"/>
              <a:buChar char="•"/>
            </a:pPr>
            <a:r>
              <a:rPr b="0" i="0" lang="en-US" sz="1800" u="none" cap="none" strike="noStrike">
                <a:solidFill>
                  <a:schemeClr val="accent2"/>
                </a:solidFill>
                <a:latin typeface="Salesforce Sans"/>
                <a:ea typeface="Salesforce Sans"/>
                <a:cs typeface="Salesforce Sans"/>
                <a:sym typeface="Salesforce Sans"/>
              </a:rPr>
              <a:t>Second level is eighteen-point Salesforce Sans</a:t>
            </a:r>
            <a:endParaRPr/>
          </a:p>
          <a:p>
            <a:pPr indent="0" lvl="0" marL="0" marR="0" rtl="0" algn="l">
              <a:spcBef>
                <a:spcPts val="900"/>
              </a:spcBef>
              <a:spcAft>
                <a:spcPts val="0"/>
              </a:spcAft>
              <a:buNone/>
            </a:pPr>
            <a:r>
              <a:t/>
            </a:r>
            <a:endParaRPr sz="2000">
              <a:solidFill>
                <a:schemeClr val="accent2"/>
              </a:solidFill>
              <a:latin typeface="Salesforce Sans"/>
              <a:ea typeface="Salesforce Sans"/>
              <a:cs typeface="Salesforce Sans"/>
              <a:sym typeface="Salesforce Sans"/>
            </a:endParaRPr>
          </a:p>
        </p:txBody>
      </p:sp>
      <p:cxnSp>
        <p:nvCxnSpPr>
          <p:cNvPr id="610" name="Google Shape;610;p33"/>
          <p:cNvCxnSpPr/>
          <p:nvPr/>
        </p:nvCxnSpPr>
        <p:spPr>
          <a:xfrm rot="10800000">
            <a:off x="6094352" y="-4616284"/>
            <a:ext cx="0" cy="12188700"/>
          </a:xfrm>
          <a:prstGeom prst="straightConnector1">
            <a:avLst/>
          </a:prstGeom>
          <a:noFill/>
          <a:ln cap="flat" cmpd="sng" w="19050">
            <a:solidFill>
              <a:srgbClr val="8A033E"/>
            </a:solidFill>
            <a:prstDash val="solid"/>
            <a:round/>
            <a:headEnd len="sm" w="sm" type="none"/>
            <a:tailEnd len="sm" w="sm" type="none"/>
          </a:ln>
        </p:spPr>
      </p:cxnSp>
      <p:sp>
        <p:nvSpPr>
          <p:cNvPr id="611" name="Google Shape;611;p33"/>
          <p:cNvSpPr/>
          <p:nvPr/>
        </p:nvSpPr>
        <p:spPr>
          <a:xfrm>
            <a:off x="8650145" y="856631"/>
            <a:ext cx="2915700" cy="523200"/>
          </a:xfrm>
          <a:prstGeom prst="rect">
            <a:avLst/>
          </a:prstGeom>
          <a:noFill/>
          <a:ln>
            <a:noFill/>
          </a:ln>
        </p:spPr>
        <p:txBody>
          <a:bodyPr anchorCtr="0" anchor="t" bIns="60925" lIns="121875" spcFirstLastPara="1" rIns="121875" wrap="square" tIns="60925">
            <a:noAutofit/>
          </a:bodyPr>
          <a:lstStyle/>
          <a:p>
            <a:pPr indent="0" lvl="0" marL="0" marR="0" rtl="0" algn="l">
              <a:spcBef>
                <a:spcPts val="0"/>
              </a:spcBef>
              <a:spcAft>
                <a:spcPts val="0"/>
              </a:spcAft>
              <a:buNone/>
            </a:pPr>
            <a:r>
              <a:rPr b="1" lang="en-US" sz="1300">
                <a:solidFill>
                  <a:srgbClr val="0B5CAB"/>
                </a:solidFill>
                <a:latin typeface="Salesforce Sans"/>
                <a:ea typeface="Salesforce Sans"/>
                <a:cs typeface="Salesforce Sans"/>
                <a:sym typeface="Salesforce Sans"/>
              </a:rPr>
              <a:t>Guide for Body Text on Slides with Full Content and No Subtitle</a:t>
            </a:r>
            <a:endParaRPr sz="1300">
              <a:solidFill>
                <a:srgbClr val="0B5CAB"/>
              </a:solidFill>
              <a:latin typeface="Salesforce Sans"/>
              <a:ea typeface="Salesforce Sans"/>
              <a:cs typeface="Salesforce Sans"/>
              <a:sym typeface="Salesforce Sans"/>
            </a:endParaRPr>
          </a:p>
        </p:txBody>
      </p:sp>
      <p:sp>
        <p:nvSpPr>
          <p:cNvPr id="612" name="Google Shape;612;p33"/>
          <p:cNvSpPr/>
          <p:nvPr/>
        </p:nvSpPr>
        <p:spPr>
          <a:xfrm rot="2700000">
            <a:off x="11395057" y="1315672"/>
            <a:ext cx="140431" cy="143826"/>
          </a:xfrm>
          <a:prstGeom prst="rightArrow">
            <a:avLst>
              <a:gd fmla="val 50000" name="adj1"/>
              <a:gd fmla="val 50000" name="adj2"/>
            </a:avLst>
          </a:prstGeom>
          <a:solidFill>
            <a:srgbClr val="481A5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3600">
              <a:solidFill>
                <a:srgbClr val="59575C"/>
              </a:solidFill>
              <a:latin typeface="Salesforce Sans"/>
              <a:ea typeface="Salesforce Sans"/>
              <a:cs typeface="Salesforce Sans"/>
              <a:sym typeface="Salesforce San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1 - Basic 4">
  <p:cSld name="Basic_3">
    <p:spTree>
      <p:nvGrpSpPr>
        <p:cNvPr id="613" name="Shape 613"/>
        <p:cNvGrpSpPr/>
        <p:nvPr/>
      </p:nvGrpSpPr>
      <p:grpSpPr>
        <a:xfrm>
          <a:off x="0" y="0"/>
          <a:ext cx="0" cy="0"/>
          <a:chOff x="0" y="0"/>
          <a:chExt cx="0" cy="0"/>
        </a:xfrm>
      </p:grpSpPr>
      <p:sp>
        <p:nvSpPr>
          <p:cNvPr id="614" name="Google Shape;614;p34"/>
          <p:cNvSpPr txBox="1"/>
          <p:nvPr>
            <p:ph idx="1"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615" name="Google Shape;615;p34"/>
          <p:cNvSpPr txBox="1"/>
          <p:nvPr>
            <p:ph type="title"/>
          </p:nvPr>
        </p:nvSpPr>
        <p:spPr>
          <a:xfrm>
            <a:off x="571501" y="66200"/>
            <a:ext cx="8911800" cy="9906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Clr>
                <a:schemeClr val="dk1"/>
              </a:buClr>
              <a:buSzPts val="1400"/>
              <a:buNone/>
              <a:defRPr>
                <a:solidFill>
                  <a:schemeClr val="dk1"/>
                </a:solidFill>
              </a:defRPr>
            </a:lvl2pPr>
            <a:lvl3pPr lvl="2" rtl="0" algn="l">
              <a:spcBef>
                <a:spcPts val="0"/>
              </a:spcBef>
              <a:spcAft>
                <a:spcPts val="0"/>
              </a:spcAft>
              <a:buClr>
                <a:schemeClr val="dk1"/>
              </a:buClr>
              <a:buSzPts val="1400"/>
              <a:buNone/>
              <a:defRPr>
                <a:solidFill>
                  <a:schemeClr val="dk1"/>
                </a:solidFill>
              </a:defRPr>
            </a:lvl3pPr>
            <a:lvl4pPr lvl="3" rtl="0" algn="l">
              <a:spcBef>
                <a:spcPts val="0"/>
              </a:spcBef>
              <a:spcAft>
                <a:spcPts val="0"/>
              </a:spcAft>
              <a:buClr>
                <a:schemeClr val="dk1"/>
              </a:buClr>
              <a:buSzPts val="1400"/>
              <a:buNone/>
              <a:defRPr>
                <a:solidFill>
                  <a:schemeClr val="dk1"/>
                </a:solidFill>
              </a:defRPr>
            </a:lvl4pPr>
            <a:lvl5pPr lvl="4" rtl="0" algn="l">
              <a:spcBef>
                <a:spcPts val="0"/>
              </a:spcBef>
              <a:spcAft>
                <a:spcPts val="0"/>
              </a:spcAft>
              <a:buClr>
                <a:schemeClr val="dk1"/>
              </a:buClr>
              <a:buSzPts val="1400"/>
              <a:buNone/>
              <a:defRPr>
                <a:solidFill>
                  <a:schemeClr val="dk1"/>
                </a:solidFill>
              </a:defRPr>
            </a:lvl5pPr>
            <a:lvl6pPr lvl="5" rtl="0" algn="l">
              <a:spcBef>
                <a:spcPts val="0"/>
              </a:spcBef>
              <a:spcAft>
                <a:spcPts val="0"/>
              </a:spcAft>
              <a:buClr>
                <a:schemeClr val="dk1"/>
              </a:buClr>
              <a:buSzPts val="1400"/>
              <a:buNone/>
              <a:defRPr>
                <a:solidFill>
                  <a:schemeClr val="dk1"/>
                </a:solidFill>
              </a:defRPr>
            </a:lvl6pPr>
            <a:lvl7pPr lvl="6" rtl="0" algn="l">
              <a:spcBef>
                <a:spcPts val="0"/>
              </a:spcBef>
              <a:spcAft>
                <a:spcPts val="0"/>
              </a:spcAft>
              <a:buClr>
                <a:schemeClr val="dk1"/>
              </a:buClr>
              <a:buSzPts val="1400"/>
              <a:buNone/>
              <a:defRPr>
                <a:solidFill>
                  <a:schemeClr val="dk1"/>
                </a:solidFill>
              </a:defRPr>
            </a:lvl7pPr>
            <a:lvl8pPr lvl="7" rtl="0" algn="l">
              <a:spcBef>
                <a:spcPts val="0"/>
              </a:spcBef>
              <a:spcAft>
                <a:spcPts val="0"/>
              </a:spcAft>
              <a:buClr>
                <a:schemeClr val="dk1"/>
              </a:buClr>
              <a:buSzPts val="1400"/>
              <a:buNone/>
              <a:defRPr>
                <a:solidFill>
                  <a:schemeClr val="dk1"/>
                </a:solidFill>
              </a:defRPr>
            </a:lvl8pPr>
            <a:lvl9pPr lvl="8" rtl="0" algn="l">
              <a:spcBef>
                <a:spcPts val="0"/>
              </a:spcBef>
              <a:spcAft>
                <a:spcPts val="0"/>
              </a:spcAft>
              <a:buClr>
                <a:schemeClr val="dk1"/>
              </a:buClr>
              <a:buSzPts val="1400"/>
              <a:buNone/>
              <a:defRPr>
                <a:solidFill>
                  <a:schemeClr val="dk1"/>
                </a:solidFill>
              </a:defRPr>
            </a:lvl9pPr>
          </a:lstStyle>
          <a:p/>
        </p:txBody>
      </p:sp>
      <p:pic>
        <p:nvPicPr>
          <p:cNvPr id="616" name="Google Shape;616;p34"/>
          <p:cNvPicPr preferRelativeResize="0"/>
          <p:nvPr/>
        </p:nvPicPr>
        <p:blipFill>
          <a:blip r:embed="rId2">
            <a:alphaModFix/>
          </a:blip>
          <a:stretch>
            <a:fillRect/>
          </a:stretch>
        </p:blipFill>
        <p:spPr>
          <a:xfrm>
            <a:off x="10126750" y="618652"/>
            <a:ext cx="1539545" cy="3387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3 - Title Slide_ C 1">
  <p:cSld name="Title Slide_ C_1">
    <p:bg>
      <p:bgPr>
        <a:solidFill>
          <a:schemeClr val="lt1"/>
        </a:solidFill>
      </p:bgPr>
    </p:bg>
    <p:spTree>
      <p:nvGrpSpPr>
        <p:cNvPr id="617" name="Shape 617"/>
        <p:cNvGrpSpPr/>
        <p:nvPr/>
      </p:nvGrpSpPr>
      <p:grpSpPr>
        <a:xfrm>
          <a:off x="0" y="0"/>
          <a:ext cx="0" cy="0"/>
          <a:chOff x="0" y="0"/>
          <a:chExt cx="0" cy="0"/>
        </a:xfrm>
      </p:grpSpPr>
      <p:sp>
        <p:nvSpPr>
          <p:cNvPr id="618" name="Google Shape;618;p35"/>
          <p:cNvSpPr txBox="1"/>
          <p:nvPr>
            <p:ph type="ctrTitle"/>
          </p:nvPr>
        </p:nvSpPr>
        <p:spPr>
          <a:xfrm>
            <a:off x="567279" y="2157265"/>
            <a:ext cx="4064100" cy="12984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SzPts val="1400"/>
              <a:buNone/>
              <a:defRPr b="1" sz="3500">
                <a:solidFill>
                  <a:schemeClr val="accent1"/>
                </a:solidFill>
                <a:latin typeface="Salesforce Sans"/>
                <a:ea typeface="Salesforce Sans"/>
                <a:cs typeface="Salesforce Sans"/>
                <a:sym typeface="Salesforce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9" name="Google Shape;619;p35"/>
          <p:cNvSpPr txBox="1"/>
          <p:nvPr>
            <p:ph idx="1" type="subTitle"/>
          </p:nvPr>
        </p:nvSpPr>
        <p:spPr>
          <a:xfrm>
            <a:off x="578057" y="3491158"/>
            <a:ext cx="4053300" cy="477300"/>
          </a:xfrm>
          <a:prstGeom prst="rect">
            <a:avLst/>
          </a:prstGeom>
          <a:noFill/>
          <a:ln>
            <a:noFill/>
          </a:ln>
        </p:spPr>
        <p:txBody>
          <a:bodyPr anchorCtr="0" anchor="t" bIns="0" lIns="0" spcFirstLastPara="1" rIns="0" wrap="square" tIns="0">
            <a:noAutofit/>
          </a:bodyPr>
          <a:lstStyle>
            <a:lvl1pPr lvl="0" rtl="0" algn="l">
              <a:lnSpc>
                <a:spcPct val="95000"/>
              </a:lnSpc>
              <a:spcBef>
                <a:spcPts val="0"/>
              </a:spcBef>
              <a:spcAft>
                <a:spcPts val="0"/>
              </a:spcAft>
              <a:buSzPts val="2400"/>
              <a:buNone/>
              <a:defRPr b="0" i="0" sz="2400">
                <a:solidFill>
                  <a:schemeClr val="accent1"/>
                </a:solidFill>
                <a:latin typeface="Salesforce Sans"/>
                <a:ea typeface="Salesforce Sans"/>
                <a:cs typeface="Salesforce Sans"/>
                <a:sym typeface="Salesforce Sans"/>
              </a:defRPr>
            </a:lvl1pPr>
            <a:lvl2pPr lvl="1" rtl="0" algn="ctr">
              <a:spcBef>
                <a:spcPts val="300"/>
              </a:spcBef>
              <a:spcAft>
                <a:spcPts val="0"/>
              </a:spcAft>
              <a:buSzPts val="1900"/>
              <a:buNone/>
              <a:defRPr>
                <a:solidFill>
                  <a:srgbClr val="889AC4"/>
                </a:solidFill>
              </a:defRPr>
            </a:lvl2pPr>
            <a:lvl3pPr lvl="2" rtl="0" algn="ctr">
              <a:spcBef>
                <a:spcPts val="700"/>
              </a:spcBef>
              <a:spcAft>
                <a:spcPts val="0"/>
              </a:spcAft>
              <a:buSzPts val="1600"/>
              <a:buNone/>
              <a:defRPr>
                <a:solidFill>
                  <a:srgbClr val="889AC4"/>
                </a:solidFill>
              </a:defRPr>
            </a:lvl3pPr>
            <a:lvl4pPr lvl="3" rtl="0" algn="ctr">
              <a:spcBef>
                <a:spcPts val="700"/>
              </a:spcBef>
              <a:spcAft>
                <a:spcPts val="0"/>
              </a:spcAft>
              <a:buSzPts val="1500"/>
              <a:buNone/>
              <a:defRPr>
                <a:solidFill>
                  <a:srgbClr val="889AC4"/>
                </a:solidFill>
              </a:defRPr>
            </a:lvl4pPr>
            <a:lvl5pPr lvl="4" rtl="0" algn="ctr">
              <a:spcBef>
                <a:spcPts val="700"/>
              </a:spcBef>
              <a:spcAft>
                <a:spcPts val="0"/>
              </a:spcAft>
              <a:buSzPts val="2000"/>
              <a:buNone/>
              <a:defRPr>
                <a:solidFill>
                  <a:srgbClr val="889AC4"/>
                </a:solidFill>
              </a:defRPr>
            </a:lvl5pPr>
            <a:lvl6pPr lvl="5" rtl="0" algn="ctr">
              <a:spcBef>
                <a:spcPts val="700"/>
              </a:spcBef>
              <a:spcAft>
                <a:spcPts val="0"/>
              </a:spcAft>
              <a:buClr>
                <a:srgbClr val="889AC4"/>
              </a:buClr>
              <a:buSzPts val="2000"/>
              <a:buNone/>
              <a:defRPr>
                <a:solidFill>
                  <a:srgbClr val="889AC4"/>
                </a:solidFill>
              </a:defRPr>
            </a:lvl6pPr>
            <a:lvl7pPr lvl="6" rtl="0" algn="ctr">
              <a:spcBef>
                <a:spcPts val="400"/>
              </a:spcBef>
              <a:spcAft>
                <a:spcPts val="0"/>
              </a:spcAft>
              <a:buClr>
                <a:srgbClr val="889AC4"/>
              </a:buClr>
              <a:buSzPts val="2000"/>
              <a:buNone/>
              <a:defRPr>
                <a:solidFill>
                  <a:srgbClr val="889AC4"/>
                </a:solidFill>
              </a:defRPr>
            </a:lvl7pPr>
            <a:lvl8pPr lvl="7" rtl="0" algn="ctr">
              <a:spcBef>
                <a:spcPts val="400"/>
              </a:spcBef>
              <a:spcAft>
                <a:spcPts val="0"/>
              </a:spcAft>
              <a:buClr>
                <a:srgbClr val="889AC4"/>
              </a:buClr>
              <a:buSzPts val="2000"/>
              <a:buNone/>
              <a:defRPr>
                <a:solidFill>
                  <a:srgbClr val="889AC4"/>
                </a:solidFill>
              </a:defRPr>
            </a:lvl8pPr>
            <a:lvl9pPr lvl="8" rtl="0" algn="ctr">
              <a:spcBef>
                <a:spcPts val="400"/>
              </a:spcBef>
              <a:spcAft>
                <a:spcPts val="0"/>
              </a:spcAft>
              <a:buClr>
                <a:srgbClr val="889AC4"/>
              </a:buClr>
              <a:buSzPts val="2000"/>
              <a:buNone/>
              <a:defRPr>
                <a:solidFill>
                  <a:srgbClr val="889AC4"/>
                </a:solidFill>
              </a:defRPr>
            </a:lvl9pPr>
          </a:lstStyle>
          <a:p/>
        </p:txBody>
      </p:sp>
      <p:sp>
        <p:nvSpPr>
          <p:cNvPr id="620" name="Google Shape;620;p35"/>
          <p:cNvSpPr txBox="1"/>
          <p:nvPr>
            <p:ph idx="2" type="body"/>
          </p:nvPr>
        </p:nvSpPr>
        <p:spPr>
          <a:xfrm>
            <a:off x="578057" y="4833927"/>
            <a:ext cx="4053300" cy="2853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900"/>
              <a:buFont typeface="Salesforce Sans"/>
              <a:buNone/>
              <a:defRPr b="0" i="0" sz="1900">
                <a:solidFill>
                  <a:schemeClr val="accent1"/>
                </a:solidFill>
                <a:latin typeface="Salesforce Sans"/>
                <a:ea typeface="Salesforce Sans"/>
                <a:cs typeface="Salesforce Sans"/>
                <a:sym typeface="Salesforce Sans"/>
              </a:defRPr>
            </a:lvl1pPr>
            <a:lvl2pPr indent="-228600" lvl="1" marL="914400" rtl="0" algn="l">
              <a:spcBef>
                <a:spcPts val="300"/>
              </a:spcBef>
              <a:spcAft>
                <a:spcPts val="0"/>
              </a:spcAft>
              <a:buSzPts val="1600"/>
              <a:buFont typeface="Arial"/>
              <a:buNone/>
              <a:defRPr sz="1500">
                <a:solidFill>
                  <a:schemeClr val="lt2"/>
                </a:solidFill>
                <a:latin typeface="Salesforce Sans"/>
                <a:ea typeface="Salesforce Sans"/>
                <a:cs typeface="Salesforce Sans"/>
                <a:sym typeface="Salesforce Sans"/>
              </a:defRPr>
            </a:lvl2pPr>
            <a:lvl3pPr indent="-228600" lvl="2" marL="1371600" marR="0" rtl="0" algn="l">
              <a:lnSpc>
                <a:spcPct val="95000"/>
              </a:lnSpc>
              <a:spcBef>
                <a:spcPts val="300"/>
              </a:spcBef>
              <a:spcAft>
                <a:spcPts val="0"/>
              </a:spcAft>
              <a:buClr>
                <a:srgbClr val="BFBFBF"/>
              </a:buClr>
              <a:buSzPts val="1500"/>
              <a:buFont typeface="Arial"/>
              <a:buNone/>
              <a:defRPr sz="1500">
                <a:solidFill>
                  <a:schemeClr val="lt2"/>
                </a:solidFill>
                <a:latin typeface="Salesforce Sans"/>
                <a:ea typeface="Salesforce Sans"/>
                <a:cs typeface="Salesforce Sans"/>
                <a:sym typeface="Salesforce Sans"/>
              </a:defRPr>
            </a:lvl3pPr>
            <a:lvl4pPr indent="-285750" lvl="3" marL="1828800" rtl="0" algn="l">
              <a:spcBef>
                <a:spcPts val="0"/>
              </a:spcBef>
              <a:spcAft>
                <a:spcPts val="0"/>
              </a:spcAft>
              <a:buSzPts val="900"/>
              <a:buChar char="•"/>
              <a:defRPr sz="900">
                <a:solidFill>
                  <a:schemeClr val="lt1"/>
                </a:solidFill>
                <a:latin typeface="Salesforce Sans"/>
                <a:ea typeface="Salesforce Sans"/>
                <a:cs typeface="Salesforce Sans"/>
                <a:sym typeface="Salesforce Sans"/>
              </a:defRPr>
            </a:lvl4pPr>
            <a:lvl5pPr indent="-228600" lvl="4" marL="2286000" rtl="0" algn="l">
              <a:spcBef>
                <a:spcPts val="300"/>
              </a:spcBef>
              <a:spcAft>
                <a:spcPts val="0"/>
              </a:spcAft>
              <a:buSzPts val="1400"/>
              <a:buNone/>
              <a:defRPr sz="900">
                <a:solidFill>
                  <a:schemeClr val="lt1"/>
                </a:solidFill>
                <a:latin typeface="Salesforce Sans"/>
                <a:ea typeface="Salesforce Sans"/>
                <a:cs typeface="Salesforce Sans"/>
                <a:sym typeface="Salesforce Sans"/>
              </a:defRPr>
            </a:lvl5pPr>
            <a:lvl6pPr indent="-349250" lvl="5" marL="2743200" rtl="0" algn="l">
              <a:spcBef>
                <a:spcPts val="400"/>
              </a:spcBef>
              <a:spcAft>
                <a:spcPts val="0"/>
              </a:spcAft>
              <a:buClr>
                <a:schemeClr val="lt2"/>
              </a:buClr>
              <a:buSzPts val="1900"/>
              <a:buChar char="•"/>
              <a:defRPr/>
            </a:lvl6pPr>
            <a:lvl7pPr indent="-349250" lvl="6" marL="3200400" rtl="0" algn="l">
              <a:spcBef>
                <a:spcPts val="400"/>
              </a:spcBef>
              <a:spcAft>
                <a:spcPts val="0"/>
              </a:spcAft>
              <a:buClr>
                <a:schemeClr val="lt2"/>
              </a:buClr>
              <a:buSzPts val="1900"/>
              <a:buChar char="•"/>
              <a:defRPr/>
            </a:lvl7pPr>
            <a:lvl8pPr indent="-349250" lvl="7" marL="3657600" rtl="0" algn="l">
              <a:spcBef>
                <a:spcPts val="400"/>
              </a:spcBef>
              <a:spcAft>
                <a:spcPts val="0"/>
              </a:spcAft>
              <a:buClr>
                <a:schemeClr val="lt2"/>
              </a:buClr>
              <a:buSzPts val="1900"/>
              <a:buChar char="•"/>
              <a:defRPr/>
            </a:lvl8pPr>
            <a:lvl9pPr indent="-349250" lvl="8" marL="4114800" rtl="0" algn="l">
              <a:spcBef>
                <a:spcPts val="400"/>
              </a:spcBef>
              <a:spcAft>
                <a:spcPts val="0"/>
              </a:spcAft>
              <a:buClr>
                <a:schemeClr val="lt2"/>
              </a:buClr>
              <a:buSzPts val="1900"/>
              <a:buChar char="•"/>
              <a:defRPr/>
            </a:lvl9pPr>
          </a:lstStyle>
          <a:p/>
        </p:txBody>
      </p:sp>
      <p:sp>
        <p:nvSpPr>
          <p:cNvPr id="621" name="Google Shape;621;p35"/>
          <p:cNvSpPr txBox="1"/>
          <p:nvPr>
            <p:ph idx="3" type="body"/>
          </p:nvPr>
        </p:nvSpPr>
        <p:spPr>
          <a:xfrm>
            <a:off x="578056" y="4528067"/>
            <a:ext cx="4053300" cy="282000"/>
          </a:xfrm>
          <a:prstGeom prst="rect">
            <a:avLst/>
          </a:prstGeom>
          <a:noFill/>
          <a:ln>
            <a:noFill/>
          </a:ln>
        </p:spPr>
        <p:txBody>
          <a:bodyPr anchorCtr="0" anchor="b" bIns="0" lIns="0" spcFirstLastPara="1" rIns="0" wrap="square" tIns="0">
            <a:noAutofit/>
          </a:bodyPr>
          <a:lstStyle>
            <a:lvl1pPr indent="-228600" lvl="0" marL="457200" rtl="0" algn="l">
              <a:lnSpc>
                <a:spcPct val="95000"/>
              </a:lnSpc>
              <a:spcBef>
                <a:spcPts val="0"/>
              </a:spcBef>
              <a:spcAft>
                <a:spcPts val="0"/>
              </a:spcAft>
              <a:buSzPts val="1900"/>
              <a:buNone/>
              <a:defRPr b="1" sz="1900">
                <a:solidFill>
                  <a:schemeClr val="accent1"/>
                </a:solidFill>
                <a:latin typeface="Salesforce Sans"/>
                <a:ea typeface="Salesforce Sans"/>
                <a:cs typeface="Salesforce Sans"/>
                <a:sym typeface="Salesforce Sans"/>
              </a:defRPr>
            </a:lvl1pPr>
            <a:lvl2pPr indent="-349250" lvl="1" marL="914400" rtl="0" algn="l">
              <a:spcBef>
                <a:spcPts val="300"/>
              </a:spcBef>
              <a:spcAft>
                <a:spcPts val="0"/>
              </a:spcAft>
              <a:buSzPts val="1900"/>
              <a:buChar char="•"/>
              <a:defRPr/>
            </a:lvl2pPr>
            <a:lvl3pPr indent="-349250" lvl="2" marL="1371600" rtl="0" algn="l">
              <a:spcBef>
                <a:spcPts val="700"/>
              </a:spcBef>
              <a:spcAft>
                <a:spcPts val="0"/>
              </a:spcAft>
              <a:buSzPts val="1900"/>
              <a:buChar char="•"/>
              <a:defRPr/>
            </a:lvl3pPr>
            <a:lvl4pPr indent="-349250" lvl="3" marL="1828800" rtl="0" algn="l">
              <a:spcBef>
                <a:spcPts val="700"/>
              </a:spcBef>
              <a:spcAft>
                <a:spcPts val="0"/>
              </a:spcAft>
              <a:buSzPts val="1900"/>
              <a:buChar char="•"/>
              <a:defRPr/>
            </a:lvl4pPr>
            <a:lvl5pPr indent="-228600" lvl="4" marL="2286000" rtl="0" algn="l">
              <a:spcBef>
                <a:spcPts val="700"/>
              </a:spcBef>
              <a:spcAft>
                <a:spcPts val="0"/>
              </a:spcAft>
              <a:buSzPts val="1400"/>
              <a:buNone/>
              <a:defRPr/>
            </a:lvl5pPr>
            <a:lvl6pPr indent="-349250" lvl="5" marL="2743200" rtl="0" algn="l">
              <a:spcBef>
                <a:spcPts val="700"/>
              </a:spcBef>
              <a:spcAft>
                <a:spcPts val="0"/>
              </a:spcAft>
              <a:buClr>
                <a:schemeClr val="lt2"/>
              </a:buClr>
              <a:buSzPts val="1900"/>
              <a:buChar char="•"/>
              <a:defRPr/>
            </a:lvl6pPr>
            <a:lvl7pPr indent="-349250" lvl="6" marL="3200400" rtl="0" algn="l">
              <a:spcBef>
                <a:spcPts val="400"/>
              </a:spcBef>
              <a:spcAft>
                <a:spcPts val="0"/>
              </a:spcAft>
              <a:buClr>
                <a:schemeClr val="lt2"/>
              </a:buClr>
              <a:buSzPts val="1900"/>
              <a:buChar char="•"/>
              <a:defRPr/>
            </a:lvl7pPr>
            <a:lvl8pPr indent="-349250" lvl="7" marL="3657600" rtl="0" algn="l">
              <a:spcBef>
                <a:spcPts val="400"/>
              </a:spcBef>
              <a:spcAft>
                <a:spcPts val="0"/>
              </a:spcAft>
              <a:buClr>
                <a:schemeClr val="lt2"/>
              </a:buClr>
              <a:buSzPts val="1900"/>
              <a:buChar char="•"/>
              <a:defRPr/>
            </a:lvl8pPr>
            <a:lvl9pPr indent="-349250" lvl="8" marL="4114800" rtl="0" algn="l">
              <a:spcBef>
                <a:spcPts val="400"/>
              </a:spcBef>
              <a:spcAft>
                <a:spcPts val="0"/>
              </a:spcAft>
              <a:buClr>
                <a:schemeClr val="lt2"/>
              </a:buClr>
              <a:buSzPts val="19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1 - Vignette - A 1">
  <p:cSld name="Vignette - A_1">
    <p:spTree>
      <p:nvGrpSpPr>
        <p:cNvPr id="622" name="Shape 622"/>
        <p:cNvGrpSpPr/>
        <p:nvPr/>
      </p:nvGrpSpPr>
      <p:grpSpPr>
        <a:xfrm>
          <a:off x="0" y="0"/>
          <a:ext cx="0" cy="0"/>
          <a:chOff x="0" y="0"/>
          <a:chExt cx="0" cy="0"/>
        </a:xfrm>
      </p:grpSpPr>
      <p:sp>
        <p:nvSpPr>
          <p:cNvPr id="623" name="Google Shape;623;p36"/>
          <p:cNvSpPr txBox="1"/>
          <p:nvPr>
            <p:ph type="title"/>
          </p:nvPr>
        </p:nvSpPr>
        <p:spPr>
          <a:xfrm>
            <a:off x="571500" y="356657"/>
            <a:ext cx="5257800" cy="16323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Clr>
                <a:schemeClr val="dk1"/>
              </a:buClr>
              <a:buSzPts val="1400"/>
              <a:buNone/>
              <a:defRPr>
                <a:solidFill>
                  <a:schemeClr val="dk1"/>
                </a:solidFill>
              </a:defRPr>
            </a:lvl2pPr>
            <a:lvl3pPr lvl="2" rtl="0" algn="l">
              <a:spcBef>
                <a:spcPts val="0"/>
              </a:spcBef>
              <a:spcAft>
                <a:spcPts val="0"/>
              </a:spcAft>
              <a:buClr>
                <a:schemeClr val="dk1"/>
              </a:buClr>
              <a:buSzPts val="1400"/>
              <a:buNone/>
              <a:defRPr>
                <a:solidFill>
                  <a:schemeClr val="dk1"/>
                </a:solidFill>
              </a:defRPr>
            </a:lvl3pPr>
            <a:lvl4pPr lvl="3" rtl="0" algn="l">
              <a:spcBef>
                <a:spcPts val="0"/>
              </a:spcBef>
              <a:spcAft>
                <a:spcPts val="0"/>
              </a:spcAft>
              <a:buClr>
                <a:schemeClr val="dk1"/>
              </a:buClr>
              <a:buSzPts val="1400"/>
              <a:buNone/>
              <a:defRPr>
                <a:solidFill>
                  <a:schemeClr val="dk1"/>
                </a:solidFill>
              </a:defRPr>
            </a:lvl4pPr>
            <a:lvl5pPr lvl="4" rtl="0" algn="l">
              <a:spcBef>
                <a:spcPts val="0"/>
              </a:spcBef>
              <a:spcAft>
                <a:spcPts val="0"/>
              </a:spcAft>
              <a:buClr>
                <a:schemeClr val="dk1"/>
              </a:buClr>
              <a:buSzPts val="1400"/>
              <a:buNone/>
              <a:defRPr>
                <a:solidFill>
                  <a:schemeClr val="dk1"/>
                </a:solidFill>
              </a:defRPr>
            </a:lvl5pPr>
            <a:lvl6pPr lvl="5" rtl="0" algn="l">
              <a:spcBef>
                <a:spcPts val="0"/>
              </a:spcBef>
              <a:spcAft>
                <a:spcPts val="0"/>
              </a:spcAft>
              <a:buClr>
                <a:schemeClr val="dk1"/>
              </a:buClr>
              <a:buSzPts val="1400"/>
              <a:buNone/>
              <a:defRPr>
                <a:solidFill>
                  <a:schemeClr val="dk1"/>
                </a:solidFill>
              </a:defRPr>
            </a:lvl6pPr>
            <a:lvl7pPr lvl="6" rtl="0" algn="l">
              <a:spcBef>
                <a:spcPts val="0"/>
              </a:spcBef>
              <a:spcAft>
                <a:spcPts val="0"/>
              </a:spcAft>
              <a:buClr>
                <a:schemeClr val="dk1"/>
              </a:buClr>
              <a:buSzPts val="1400"/>
              <a:buNone/>
              <a:defRPr>
                <a:solidFill>
                  <a:schemeClr val="dk1"/>
                </a:solidFill>
              </a:defRPr>
            </a:lvl7pPr>
            <a:lvl8pPr lvl="7" rtl="0" algn="l">
              <a:spcBef>
                <a:spcPts val="0"/>
              </a:spcBef>
              <a:spcAft>
                <a:spcPts val="0"/>
              </a:spcAft>
              <a:buClr>
                <a:schemeClr val="dk1"/>
              </a:buClr>
              <a:buSzPts val="1400"/>
              <a:buNone/>
              <a:defRPr>
                <a:solidFill>
                  <a:schemeClr val="dk1"/>
                </a:solidFill>
              </a:defRPr>
            </a:lvl8pPr>
            <a:lvl9pPr lvl="8" rtl="0" algn="l">
              <a:spcBef>
                <a:spcPts val="0"/>
              </a:spcBef>
              <a:spcAft>
                <a:spcPts val="0"/>
              </a:spcAft>
              <a:buClr>
                <a:schemeClr val="dk1"/>
              </a:buClr>
              <a:buSzPts val="1400"/>
              <a:buNone/>
              <a:defRPr>
                <a:solidFill>
                  <a:schemeClr val="dk1"/>
                </a:solidFill>
              </a:defRPr>
            </a:lvl9pPr>
          </a:lstStyle>
          <a:p/>
        </p:txBody>
      </p:sp>
      <p:sp>
        <p:nvSpPr>
          <p:cNvPr id="624" name="Google Shape;624;p36"/>
          <p:cNvSpPr txBox="1"/>
          <p:nvPr>
            <p:ph idx="1" type="body"/>
          </p:nvPr>
        </p:nvSpPr>
        <p:spPr>
          <a:xfrm>
            <a:off x="571500" y="2557033"/>
            <a:ext cx="6396600" cy="38499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b="0"/>
            </a:lvl1pPr>
            <a:lvl2pPr indent="-342900" lvl="1" marL="914400" rtl="0" algn="l">
              <a:lnSpc>
                <a:spcPct val="100000"/>
              </a:lnSpc>
              <a:spcBef>
                <a:spcPts val="300"/>
              </a:spcBef>
              <a:spcAft>
                <a:spcPts val="0"/>
              </a:spcAft>
              <a:buSzPts val="1800"/>
              <a:buChar char="•"/>
              <a:defRPr/>
            </a:lvl2pPr>
            <a:lvl3pPr indent="-330200" lvl="2" marL="1371600" rtl="0" algn="l">
              <a:lnSpc>
                <a:spcPct val="100000"/>
              </a:lnSpc>
              <a:spcBef>
                <a:spcPts val="600"/>
              </a:spcBef>
              <a:spcAft>
                <a:spcPts val="0"/>
              </a:spcAft>
              <a:buSzPts val="1600"/>
              <a:buChar char="•"/>
              <a:defRPr/>
            </a:lvl3pPr>
            <a:lvl4pPr indent="-317500" lvl="3" marL="1828800" rtl="0" algn="l">
              <a:lnSpc>
                <a:spcPct val="100000"/>
              </a:lnSpc>
              <a:spcBef>
                <a:spcPts val="600"/>
              </a:spcBef>
              <a:spcAft>
                <a:spcPts val="0"/>
              </a:spcAft>
              <a:buSzPts val="1400"/>
              <a:buChar char="•"/>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625" name="Google Shape;625;p36"/>
          <p:cNvSpPr txBox="1"/>
          <p:nvPr>
            <p:ph idx="2" type="body"/>
          </p:nvPr>
        </p:nvSpPr>
        <p:spPr>
          <a:xfrm>
            <a:off x="571500" y="2032570"/>
            <a:ext cx="52578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626" name="Google Shape;626;p36"/>
          <p:cNvSpPr txBox="1"/>
          <p:nvPr>
            <p:ph idx="11" type="ftr"/>
          </p:nvPr>
        </p:nvSpPr>
        <p:spPr>
          <a:xfrm>
            <a:off x="571500" y="6549530"/>
            <a:ext cx="5508000" cy="2139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descr="pasted-image.pdf" id="627" name="Google Shape;627;p36"/>
          <p:cNvPicPr preferRelativeResize="0"/>
          <p:nvPr/>
        </p:nvPicPr>
        <p:blipFill rotWithShape="1">
          <a:blip r:embed="rId2">
            <a:alphaModFix/>
          </a:blip>
          <a:srcRect b="0" l="0" r="0" t="0"/>
          <a:stretch/>
        </p:blipFill>
        <p:spPr>
          <a:xfrm>
            <a:off x="11030573" y="565460"/>
            <a:ext cx="635734" cy="445095"/>
          </a:xfrm>
          <a:prstGeom prst="rect">
            <a:avLst/>
          </a:prstGeom>
          <a:noFill/>
          <a:ln>
            <a:noFill/>
          </a:ln>
        </p:spPr>
      </p:pic>
      <p:sp>
        <p:nvSpPr>
          <p:cNvPr id="628" name="Google Shape;628;p36"/>
          <p:cNvSpPr/>
          <p:nvPr/>
        </p:nvSpPr>
        <p:spPr>
          <a:xfrm>
            <a:off x="10868500" y="472925"/>
            <a:ext cx="830400" cy="583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9" name="Google Shape;629;p36"/>
          <p:cNvGrpSpPr/>
          <p:nvPr/>
        </p:nvGrpSpPr>
        <p:grpSpPr>
          <a:xfrm>
            <a:off x="11367879" y="677358"/>
            <a:ext cx="298413" cy="208839"/>
            <a:chOff x="2722573" y="5978335"/>
            <a:chExt cx="635734" cy="445095"/>
          </a:xfrm>
        </p:grpSpPr>
        <p:pic>
          <p:nvPicPr>
            <p:cNvPr descr="pasted-image.pdf" id="630" name="Google Shape;630;p36"/>
            <p:cNvPicPr preferRelativeResize="0"/>
            <p:nvPr/>
          </p:nvPicPr>
          <p:blipFill rotWithShape="1">
            <a:blip r:embed="rId2">
              <a:alphaModFix/>
            </a:blip>
            <a:srcRect b="0" l="0" r="0" t="0"/>
            <a:stretch/>
          </p:blipFill>
          <p:spPr>
            <a:xfrm>
              <a:off x="2722573" y="5978335"/>
              <a:ext cx="635734" cy="445095"/>
            </a:xfrm>
            <a:prstGeom prst="rect">
              <a:avLst/>
            </a:prstGeom>
            <a:noFill/>
            <a:ln>
              <a:noFill/>
            </a:ln>
          </p:spPr>
        </p:pic>
        <p:sp>
          <p:nvSpPr>
            <p:cNvPr id="631" name="Google Shape;631;p36"/>
            <p:cNvSpPr/>
            <p:nvPr/>
          </p:nvSpPr>
          <p:spPr>
            <a:xfrm>
              <a:off x="2805650" y="6087700"/>
              <a:ext cx="498300" cy="155100"/>
            </a:xfrm>
            <a:prstGeom prst="rect">
              <a:avLst/>
            </a:prstGeom>
            <a:solidFill>
              <a:srgbClr val="0D9DD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632" name="Google Shape;632;p36"/>
          <p:cNvSpPr/>
          <p:nvPr/>
        </p:nvSpPr>
        <p:spPr>
          <a:xfrm>
            <a:off x="9983754" y="631787"/>
            <a:ext cx="1229700" cy="300300"/>
          </a:xfrm>
          <a:prstGeom prst="roundRect">
            <a:avLst>
              <a:gd fmla="val 50000" name="adj"/>
            </a:avLst>
          </a:prstGeom>
          <a:solidFill>
            <a:srgbClr val="EAF5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1000">
              <a:latin typeface="Salesforce Sans"/>
              <a:ea typeface="Salesforce Sans"/>
              <a:cs typeface="Salesforce Sans"/>
              <a:sym typeface="Salesforce Sans"/>
            </a:endParaRPr>
          </a:p>
        </p:txBody>
      </p:sp>
      <p:pic>
        <p:nvPicPr>
          <p:cNvPr id="633" name="Google Shape;633;p36"/>
          <p:cNvPicPr preferRelativeResize="0"/>
          <p:nvPr/>
        </p:nvPicPr>
        <p:blipFill>
          <a:blip r:embed="rId3">
            <a:alphaModFix/>
          </a:blip>
          <a:stretch>
            <a:fillRect/>
          </a:stretch>
        </p:blipFill>
        <p:spPr>
          <a:xfrm>
            <a:off x="10092199" y="677524"/>
            <a:ext cx="1001675" cy="208836"/>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Logo Only">
  <p:cSld name="Basic_2_1">
    <p:spTree>
      <p:nvGrpSpPr>
        <p:cNvPr id="634" name="Shape 634"/>
        <p:cNvGrpSpPr/>
        <p:nvPr/>
      </p:nvGrpSpPr>
      <p:grpSpPr>
        <a:xfrm>
          <a:off x="0" y="0"/>
          <a:ext cx="0" cy="0"/>
          <a:chOff x="0" y="0"/>
          <a:chExt cx="0" cy="0"/>
        </a:xfrm>
      </p:grpSpPr>
      <p:sp>
        <p:nvSpPr>
          <p:cNvPr id="635" name="Google Shape;635;p37"/>
          <p:cNvSpPr txBox="1"/>
          <p:nvPr>
            <p:ph idx="11" type="ftr"/>
          </p:nvPr>
        </p:nvSpPr>
        <p:spPr>
          <a:xfrm>
            <a:off x="571500" y="6549530"/>
            <a:ext cx="5508000" cy="2139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sz="1000">
                <a:solidFill>
                  <a:schemeClr val="accent2"/>
                </a:solidFill>
                <a:latin typeface="Salesforce Sans"/>
                <a:ea typeface="Salesforce Sans"/>
                <a:cs typeface="Salesforce Sans"/>
                <a:sym typeface="Salesforce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636" name="Google Shape;636;p37"/>
          <p:cNvPicPr preferRelativeResize="0"/>
          <p:nvPr/>
        </p:nvPicPr>
        <p:blipFill>
          <a:blip r:embed="rId2">
            <a:alphaModFix/>
          </a:blip>
          <a:stretch>
            <a:fillRect/>
          </a:stretch>
        </p:blipFill>
        <p:spPr>
          <a:xfrm>
            <a:off x="10126750" y="618652"/>
            <a:ext cx="1539545" cy="3387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1 - Split Content - 1/2 Blue 1">
  <p:cSld name="Split Content - 1/2 Blue_1">
    <p:spTree>
      <p:nvGrpSpPr>
        <p:cNvPr id="637" name="Shape 637"/>
        <p:cNvGrpSpPr/>
        <p:nvPr/>
      </p:nvGrpSpPr>
      <p:grpSpPr>
        <a:xfrm>
          <a:off x="0" y="0"/>
          <a:ext cx="0" cy="0"/>
          <a:chOff x="0" y="0"/>
          <a:chExt cx="0" cy="0"/>
        </a:xfrm>
      </p:grpSpPr>
      <p:sp>
        <p:nvSpPr>
          <p:cNvPr id="638" name="Google Shape;638;p38"/>
          <p:cNvSpPr txBox="1"/>
          <p:nvPr>
            <p:ph type="title"/>
          </p:nvPr>
        </p:nvSpPr>
        <p:spPr>
          <a:xfrm>
            <a:off x="571500" y="2162883"/>
            <a:ext cx="3713400" cy="16323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Clr>
                <a:schemeClr val="dk1"/>
              </a:buClr>
              <a:buSzPts val="1400"/>
              <a:buNone/>
              <a:defRPr>
                <a:solidFill>
                  <a:schemeClr val="dk1"/>
                </a:solidFill>
              </a:defRPr>
            </a:lvl2pPr>
            <a:lvl3pPr lvl="2" rtl="0" algn="l">
              <a:spcBef>
                <a:spcPts val="0"/>
              </a:spcBef>
              <a:spcAft>
                <a:spcPts val="0"/>
              </a:spcAft>
              <a:buClr>
                <a:schemeClr val="dk1"/>
              </a:buClr>
              <a:buSzPts val="1400"/>
              <a:buNone/>
              <a:defRPr>
                <a:solidFill>
                  <a:schemeClr val="dk1"/>
                </a:solidFill>
              </a:defRPr>
            </a:lvl3pPr>
            <a:lvl4pPr lvl="3" rtl="0" algn="l">
              <a:spcBef>
                <a:spcPts val="0"/>
              </a:spcBef>
              <a:spcAft>
                <a:spcPts val="0"/>
              </a:spcAft>
              <a:buClr>
                <a:schemeClr val="dk1"/>
              </a:buClr>
              <a:buSzPts val="1400"/>
              <a:buNone/>
              <a:defRPr>
                <a:solidFill>
                  <a:schemeClr val="dk1"/>
                </a:solidFill>
              </a:defRPr>
            </a:lvl4pPr>
            <a:lvl5pPr lvl="4" rtl="0" algn="l">
              <a:spcBef>
                <a:spcPts val="0"/>
              </a:spcBef>
              <a:spcAft>
                <a:spcPts val="0"/>
              </a:spcAft>
              <a:buClr>
                <a:schemeClr val="dk1"/>
              </a:buClr>
              <a:buSzPts val="1400"/>
              <a:buNone/>
              <a:defRPr>
                <a:solidFill>
                  <a:schemeClr val="dk1"/>
                </a:solidFill>
              </a:defRPr>
            </a:lvl5pPr>
            <a:lvl6pPr lvl="5" rtl="0" algn="l">
              <a:spcBef>
                <a:spcPts val="0"/>
              </a:spcBef>
              <a:spcAft>
                <a:spcPts val="0"/>
              </a:spcAft>
              <a:buClr>
                <a:schemeClr val="dk1"/>
              </a:buClr>
              <a:buSzPts val="1400"/>
              <a:buNone/>
              <a:defRPr>
                <a:solidFill>
                  <a:schemeClr val="dk1"/>
                </a:solidFill>
              </a:defRPr>
            </a:lvl6pPr>
            <a:lvl7pPr lvl="6" rtl="0" algn="l">
              <a:spcBef>
                <a:spcPts val="0"/>
              </a:spcBef>
              <a:spcAft>
                <a:spcPts val="0"/>
              </a:spcAft>
              <a:buClr>
                <a:schemeClr val="dk1"/>
              </a:buClr>
              <a:buSzPts val="1400"/>
              <a:buNone/>
              <a:defRPr>
                <a:solidFill>
                  <a:schemeClr val="dk1"/>
                </a:solidFill>
              </a:defRPr>
            </a:lvl7pPr>
            <a:lvl8pPr lvl="7" rtl="0" algn="l">
              <a:spcBef>
                <a:spcPts val="0"/>
              </a:spcBef>
              <a:spcAft>
                <a:spcPts val="0"/>
              </a:spcAft>
              <a:buClr>
                <a:schemeClr val="dk1"/>
              </a:buClr>
              <a:buSzPts val="1400"/>
              <a:buNone/>
              <a:defRPr>
                <a:solidFill>
                  <a:schemeClr val="dk1"/>
                </a:solidFill>
              </a:defRPr>
            </a:lvl8pPr>
            <a:lvl9pPr lvl="8" rtl="0" algn="l">
              <a:spcBef>
                <a:spcPts val="0"/>
              </a:spcBef>
              <a:spcAft>
                <a:spcPts val="0"/>
              </a:spcAft>
              <a:buClr>
                <a:schemeClr val="dk1"/>
              </a:buClr>
              <a:buSzPts val="1400"/>
              <a:buNone/>
              <a:defRPr>
                <a:solidFill>
                  <a:schemeClr val="dk1"/>
                </a:solidFill>
              </a:defRPr>
            </a:lvl9pPr>
          </a:lstStyle>
          <a:p/>
        </p:txBody>
      </p:sp>
      <p:sp>
        <p:nvSpPr>
          <p:cNvPr id="639" name="Google Shape;639;p38"/>
          <p:cNvSpPr txBox="1"/>
          <p:nvPr>
            <p:ph idx="1" type="body"/>
          </p:nvPr>
        </p:nvSpPr>
        <p:spPr>
          <a:xfrm>
            <a:off x="6357556" y="2563366"/>
            <a:ext cx="5115000" cy="1731300"/>
          </a:xfrm>
          <a:prstGeom prst="rect">
            <a:avLst/>
          </a:prstGeom>
          <a:noFill/>
          <a:ln>
            <a:noFill/>
          </a:ln>
        </p:spPr>
        <p:txBody>
          <a:bodyPr anchorCtr="0" anchor="ctr" bIns="0" lIns="0" spcFirstLastPara="1" rIns="0" wrap="square" tIns="0">
            <a:noAutofit/>
          </a:bodyPr>
          <a:lstStyle>
            <a:lvl1pPr indent="-228600" lvl="0" marL="457200" rtl="0" algn="l">
              <a:lnSpc>
                <a:spcPct val="100000"/>
              </a:lnSpc>
              <a:spcBef>
                <a:spcPts val="1100"/>
              </a:spcBef>
              <a:spcAft>
                <a:spcPts val="0"/>
              </a:spcAft>
              <a:buSzPts val="2000"/>
              <a:buNone/>
              <a:defRPr b="0"/>
            </a:lvl1pPr>
            <a:lvl2pPr indent="-342900" lvl="1" marL="914400" rtl="0" algn="l">
              <a:lnSpc>
                <a:spcPct val="100000"/>
              </a:lnSpc>
              <a:spcBef>
                <a:spcPts val="300"/>
              </a:spcBef>
              <a:spcAft>
                <a:spcPts val="0"/>
              </a:spcAft>
              <a:buSzPts val="1800"/>
              <a:buChar char="•"/>
              <a:defRPr/>
            </a:lvl2pPr>
            <a:lvl3pPr indent="-330200" lvl="2" marL="1371600" rtl="0" algn="l">
              <a:lnSpc>
                <a:spcPct val="100000"/>
              </a:lnSpc>
              <a:spcBef>
                <a:spcPts val="600"/>
              </a:spcBef>
              <a:spcAft>
                <a:spcPts val="0"/>
              </a:spcAft>
              <a:buSzPts val="1600"/>
              <a:buChar char="•"/>
              <a:defRPr/>
            </a:lvl3pPr>
            <a:lvl4pPr indent="-317500" lvl="3" marL="1828800" rtl="0" algn="l">
              <a:lnSpc>
                <a:spcPct val="100000"/>
              </a:lnSpc>
              <a:spcBef>
                <a:spcPts val="600"/>
              </a:spcBef>
              <a:spcAft>
                <a:spcPts val="0"/>
              </a:spcAft>
              <a:buSzPts val="1400"/>
              <a:buChar char="•"/>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640" name="Google Shape;640;p38"/>
          <p:cNvSpPr txBox="1"/>
          <p:nvPr>
            <p:ph idx="2" type="body"/>
          </p:nvPr>
        </p:nvSpPr>
        <p:spPr>
          <a:xfrm>
            <a:off x="571501" y="3827221"/>
            <a:ext cx="3713400" cy="677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641" name="Google Shape;641;p38"/>
          <p:cNvSpPr txBox="1"/>
          <p:nvPr>
            <p:ph idx="11" type="ftr"/>
          </p:nvPr>
        </p:nvSpPr>
        <p:spPr>
          <a:xfrm>
            <a:off x="571500" y="6549530"/>
            <a:ext cx="4072500" cy="2139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642" name="Google Shape;642;p38"/>
          <p:cNvPicPr preferRelativeResize="0"/>
          <p:nvPr/>
        </p:nvPicPr>
        <p:blipFill>
          <a:blip r:embed="rId2">
            <a:alphaModFix/>
          </a:blip>
          <a:stretch>
            <a:fillRect/>
          </a:stretch>
        </p:blipFill>
        <p:spPr>
          <a:xfrm>
            <a:off x="10126750" y="618652"/>
            <a:ext cx="1539545" cy="3387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3 - Corner - C 1">
  <p:cSld name="Corner - C_1">
    <p:spTree>
      <p:nvGrpSpPr>
        <p:cNvPr id="643" name="Shape 643"/>
        <p:cNvGrpSpPr/>
        <p:nvPr/>
      </p:nvGrpSpPr>
      <p:grpSpPr>
        <a:xfrm>
          <a:off x="0" y="0"/>
          <a:ext cx="0" cy="0"/>
          <a:chOff x="0" y="0"/>
          <a:chExt cx="0" cy="0"/>
        </a:xfrm>
      </p:grpSpPr>
      <p:sp>
        <p:nvSpPr>
          <p:cNvPr id="644" name="Google Shape;644;p39"/>
          <p:cNvSpPr txBox="1"/>
          <p:nvPr>
            <p:ph type="title"/>
          </p:nvPr>
        </p:nvSpPr>
        <p:spPr>
          <a:xfrm>
            <a:off x="6212269" y="356657"/>
            <a:ext cx="4345800" cy="16323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Clr>
                <a:schemeClr val="dk1"/>
              </a:buClr>
              <a:buSzPts val="1400"/>
              <a:buNone/>
              <a:defRPr>
                <a:solidFill>
                  <a:schemeClr val="dk1"/>
                </a:solidFill>
              </a:defRPr>
            </a:lvl2pPr>
            <a:lvl3pPr lvl="2" rtl="0" algn="l">
              <a:spcBef>
                <a:spcPts val="0"/>
              </a:spcBef>
              <a:spcAft>
                <a:spcPts val="0"/>
              </a:spcAft>
              <a:buClr>
                <a:schemeClr val="dk1"/>
              </a:buClr>
              <a:buSzPts val="1400"/>
              <a:buNone/>
              <a:defRPr>
                <a:solidFill>
                  <a:schemeClr val="dk1"/>
                </a:solidFill>
              </a:defRPr>
            </a:lvl3pPr>
            <a:lvl4pPr lvl="3" rtl="0" algn="l">
              <a:spcBef>
                <a:spcPts val="0"/>
              </a:spcBef>
              <a:spcAft>
                <a:spcPts val="0"/>
              </a:spcAft>
              <a:buClr>
                <a:schemeClr val="dk1"/>
              </a:buClr>
              <a:buSzPts val="1400"/>
              <a:buNone/>
              <a:defRPr>
                <a:solidFill>
                  <a:schemeClr val="dk1"/>
                </a:solidFill>
              </a:defRPr>
            </a:lvl4pPr>
            <a:lvl5pPr lvl="4" rtl="0" algn="l">
              <a:spcBef>
                <a:spcPts val="0"/>
              </a:spcBef>
              <a:spcAft>
                <a:spcPts val="0"/>
              </a:spcAft>
              <a:buClr>
                <a:schemeClr val="dk1"/>
              </a:buClr>
              <a:buSzPts val="1400"/>
              <a:buNone/>
              <a:defRPr>
                <a:solidFill>
                  <a:schemeClr val="dk1"/>
                </a:solidFill>
              </a:defRPr>
            </a:lvl5pPr>
            <a:lvl6pPr lvl="5" rtl="0" algn="l">
              <a:spcBef>
                <a:spcPts val="0"/>
              </a:spcBef>
              <a:spcAft>
                <a:spcPts val="0"/>
              </a:spcAft>
              <a:buClr>
                <a:schemeClr val="dk1"/>
              </a:buClr>
              <a:buSzPts val="1400"/>
              <a:buNone/>
              <a:defRPr>
                <a:solidFill>
                  <a:schemeClr val="dk1"/>
                </a:solidFill>
              </a:defRPr>
            </a:lvl6pPr>
            <a:lvl7pPr lvl="6" rtl="0" algn="l">
              <a:spcBef>
                <a:spcPts val="0"/>
              </a:spcBef>
              <a:spcAft>
                <a:spcPts val="0"/>
              </a:spcAft>
              <a:buClr>
                <a:schemeClr val="dk1"/>
              </a:buClr>
              <a:buSzPts val="1400"/>
              <a:buNone/>
              <a:defRPr>
                <a:solidFill>
                  <a:schemeClr val="dk1"/>
                </a:solidFill>
              </a:defRPr>
            </a:lvl7pPr>
            <a:lvl8pPr lvl="7" rtl="0" algn="l">
              <a:spcBef>
                <a:spcPts val="0"/>
              </a:spcBef>
              <a:spcAft>
                <a:spcPts val="0"/>
              </a:spcAft>
              <a:buClr>
                <a:schemeClr val="dk1"/>
              </a:buClr>
              <a:buSzPts val="1400"/>
              <a:buNone/>
              <a:defRPr>
                <a:solidFill>
                  <a:schemeClr val="dk1"/>
                </a:solidFill>
              </a:defRPr>
            </a:lvl8pPr>
            <a:lvl9pPr lvl="8" rtl="0" algn="l">
              <a:spcBef>
                <a:spcPts val="0"/>
              </a:spcBef>
              <a:spcAft>
                <a:spcPts val="0"/>
              </a:spcAft>
              <a:buClr>
                <a:schemeClr val="dk1"/>
              </a:buClr>
              <a:buSzPts val="1400"/>
              <a:buNone/>
              <a:defRPr>
                <a:solidFill>
                  <a:schemeClr val="dk1"/>
                </a:solidFill>
              </a:defRPr>
            </a:lvl9pPr>
          </a:lstStyle>
          <a:p/>
        </p:txBody>
      </p:sp>
      <p:sp>
        <p:nvSpPr>
          <p:cNvPr id="645" name="Google Shape;645;p39"/>
          <p:cNvSpPr txBox="1"/>
          <p:nvPr>
            <p:ph idx="1" type="body"/>
          </p:nvPr>
        </p:nvSpPr>
        <p:spPr>
          <a:xfrm>
            <a:off x="6212269" y="2557033"/>
            <a:ext cx="5246700" cy="3657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b="0"/>
            </a:lvl1pPr>
            <a:lvl2pPr indent="-342900" lvl="1" marL="914400" rtl="0" algn="l">
              <a:lnSpc>
                <a:spcPct val="100000"/>
              </a:lnSpc>
              <a:spcBef>
                <a:spcPts val="300"/>
              </a:spcBef>
              <a:spcAft>
                <a:spcPts val="0"/>
              </a:spcAft>
              <a:buSzPts val="1800"/>
              <a:buChar char="•"/>
              <a:defRPr/>
            </a:lvl2pPr>
            <a:lvl3pPr indent="-330200" lvl="2" marL="1371600" rtl="0" algn="l">
              <a:lnSpc>
                <a:spcPct val="100000"/>
              </a:lnSpc>
              <a:spcBef>
                <a:spcPts val="600"/>
              </a:spcBef>
              <a:spcAft>
                <a:spcPts val="0"/>
              </a:spcAft>
              <a:buSzPts val="1600"/>
              <a:buChar char="•"/>
              <a:defRPr/>
            </a:lvl3pPr>
            <a:lvl4pPr indent="-317500" lvl="3" marL="1828800" rtl="0" algn="l">
              <a:lnSpc>
                <a:spcPct val="100000"/>
              </a:lnSpc>
              <a:spcBef>
                <a:spcPts val="600"/>
              </a:spcBef>
              <a:spcAft>
                <a:spcPts val="0"/>
              </a:spcAft>
              <a:buSzPts val="1400"/>
              <a:buChar char="•"/>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646" name="Google Shape;646;p39"/>
          <p:cNvSpPr txBox="1"/>
          <p:nvPr>
            <p:ph idx="2" type="body"/>
          </p:nvPr>
        </p:nvSpPr>
        <p:spPr>
          <a:xfrm>
            <a:off x="6212270" y="2032570"/>
            <a:ext cx="43458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pic>
        <p:nvPicPr>
          <p:cNvPr id="647" name="Google Shape;647;p39"/>
          <p:cNvPicPr preferRelativeResize="0"/>
          <p:nvPr/>
        </p:nvPicPr>
        <p:blipFill>
          <a:blip r:embed="rId2">
            <a:alphaModFix/>
          </a:blip>
          <a:stretch>
            <a:fillRect/>
          </a:stretch>
        </p:blipFill>
        <p:spPr>
          <a:xfrm>
            <a:off x="10126750" y="618652"/>
            <a:ext cx="1539545" cy="3387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1 - 1 Basic Content 8">
  <p:cSld name="Basic_1_10">
    <p:bg>
      <p:bgPr>
        <a:solidFill>
          <a:schemeClr val="lt1"/>
        </a:solidFill>
      </p:bgPr>
    </p:bg>
    <p:spTree>
      <p:nvGrpSpPr>
        <p:cNvPr id="648" name="Shape 648"/>
        <p:cNvGrpSpPr/>
        <p:nvPr/>
      </p:nvGrpSpPr>
      <p:grpSpPr>
        <a:xfrm>
          <a:off x="0" y="0"/>
          <a:ext cx="0" cy="0"/>
          <a:chOff x="0" y="0"/>
          <a:chExt cx="0" cy="0"/>
        </a:xfrm>
      </p:grpSpPr>
      <p:pic>
        <p:nvPicPr>
          <p:cNvPr descr="pasted-image.pdf" id="649" name="Google Shape;649;p40"/>
          <p:cNvPicPr preferRelativeResize="0"/>
          <p:nvPr/>
        </p:nvPicPr>
        <p:blipFill rotWithShape="1">
          <a:blip r:embed="rId2">
            <a:alphaModFix/>
          </a:blip>
          <a:srcRect b="0" l="0" r="0" t="0"/>
          <a:stretch/>
        </p:blipFill>
        <p:spPr>
          <a:xfrm>
            <a:off x="11030573" y="565460"/>
            <a:ext cx="635734" cy="445095"/>
          </a:xfrm>
          <a:prstGeom prst="rect">
            <a:avLst/>
          </a:prstGeom>
          <a:noFill/>
          <a:ln>
            <a:noFill/>
          </a:ln>
        </p:spPr>
      </p:pic>
      <p:sp>
        <p:nvSpPr>
          <p:cNvPr id="650" name="Google Shape;650;p40"/>
          <p:cNvSpPr txBox="1"/>
          <p:nvPr>
            <p:ph type="title"/>
          </p:nvPr>
        </p:nvSpPr>
        <p:spPr>
          <a:xfrm>
            <a:off x="571500" y="63500"/>
            <a:ext cx="100812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51" name="Google Shape;651;p40"/>
          <p:cNvSpPr txBox="1"/>
          <p:nvPr>
            <p:ph idx="1" type="body"/>
          </p:nvPr>
        </p:nvSpPr>
        <p:spPr>
          <a:xfrm>
            <a:off x="571500" y="1661527"/>
            <a:ext cx="11046000" cy="4940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lvl1pPr>
            <a:lvl2pPr indent="-342900" lvl="1" marL="914400" rtl="0" algn="l">
              <a:lnSpc>
                <a:spcPct val="100000"/>
              </a:lnSpc>
              <a:spcBef>
                <a:spcPts val="300"/>
              </a:spcBef>
              <a:spcAft>
                <a:spcPts val="0"/>
              </a:spcAft>
              <a:buClr>
                <a:schemeClr val="accent1"/>
              </a:buClr>
              <a:buSzPts val="1800"/>
              <a:buChar char="•"/>
              <a:defRPr>
                <a:solidFill>
                  <a:schemeClr val="accent1"/>
                </a:solidFill>
              </a:defRPr>
            </a:lvl2pPr>
            <a:lvl3pPr indent="-330200" lvl="2" marL="1371600" rtl="0" algn="l">
              <a:lnSpc>
                <a:spcPct val="100000"/>
              </a:lnSpc>
              <a:spcBef>
                <a:spcPts val="600"/>
              </a:spcBef>
              <a:spcAft>
                <a:spcPts val="0"/>
              </a:spcAft>
              <a:buClr>
                <a:schemeClr val="accent1"/>
              </a:buClr>
              <a:buSzPts val="1600"/>
              <a:buChar char="•"/>
              <a:defRPr>
                <a:solidFill>
                  <a:schemeClr val="accent1"/>
                </a:solidFill>
              </a:defRPr>
            </a:lvl3pPr>
            <a:lvl4pPr indent="-317500" lvl="3" marL="1828800" rtl="0" algn="l">
              <a:lnSpc>
                <a:spcPct val="100000"/>
              </a:lnSpc>
              <a:spcBef>
                <a:spcPts val="600"/>
              </a:spcBef>
              <a:spcAft>
                <a:spcPts val="0"/>
              </a:spcAft>
              <a:buClr>
                <a:schemeClr val="accent1"/>
              </a:buClr>
              <a:buSzPts val="1400"/>
              <a:buChar char="•"/>
              <a:defRPr>
                <a:solidFill>
                  <a:schemeClr val="accent1"/>
                </a:solidFill>
              </a:defRPr>
            </a:lvl4pPr>
            <a:lvl5pPr indent="-228600" lvl="4" marL="2286000" rtl="0" algn="l">
              <a:lnSpc>
                <a:spcPct val="100000"/>
              </a:lnSpc>
              <a:spcBef>
                <a:spcPts val="600"/>
              </a:spcBef>
              <a:spcAft>
                <a:spcPts val="0"/>
              </a:spcAft>
              <a:buClr>
                <a:schemeClr val="accent1"/>
              </a:buClr>
              <a:buSzPts val="1400"/>
              <a:buNone/>
              <a:defRPr b="1">
                <a:solidFill>
                  <a:schemeClr val="accent1"/>
                </a:solidFill>
              </a:defRPr>
            </a:lvl5pPr>
            <a:lvl6pPr indent="-336550" lvl="5" marL="2743200" rtl="0" algn="l">
              <a:spcBef>
                <a:spcPts val="600"/>
              </a:spcBef>
              <a:spcAft>
                <a:spcPts val="0"/>
              </a:spcAft>
              <a:buClr>
                <a:schemeClr val="accent1"/>
              </a:buClr>
              <a:buSzPts val="1700"/>
              <a:buChar char="•"/>
              <a:defRPr sz="1900">
                <a:solidFill>
                  <a:schemeClr val="accent1"/>
                </a:solidFill>
              </a:defRPr>
            </a:lvl6pPr>
            <a:lvl7pPr indent="-336550" lvl="6" marL="3200400" rtl="0" algn="l">
              <a:spcBef>
                <a:spcPts val="360"/>
              </a:spcBef>
              <a:spcAft>
                <a:spcPts val="0"/>
              </a:spcAft>
              <a:buClr>
                <a:schemeClr val="accent1"/>
              </a:buClr>
              <a:buSzPts val="1700"/>
              <a:buChar char="•"/>
              <a:defRPr sz="1900">
                <a:solidFill>
                  <a:schemeClr val="accent1"/>
                </a:solidFill>
              </a:defRPr>
            </a:lvl7pPr>
            <a:lvl8pPr indent="-336550" lvl="7" marL="3657600" rtl="0" algn="l">
              <a:spcBef>
                <a:spcPts val="360"/>
              </a:spcBef>
              <a:spcAft>
                <a:spcPts val="0"/>
              </a:spcAft>
              <a:buClr>
                <a:schemeClr val="accent1"/>
              </a:buClr>
              <a:buSzPts val="1700"/>
              <a:buChar char="•"/>
              <a:defRPr sz="1900">
                <a:solidFill>
                  <a:schemeClr val="accent1"/>
                </a:solidFill>
              </a:defRPr>
            </a:lvl8pPr>
            <a:lvl9pPr indent="-336550" lvl="8" marL="4114800" rtl="0" algn="l">
              <a:spcBef>
                <a:spcPts val="360"/>
              </a:spcBef>
              <a:spcAft>
                <a:spcPts val="0"/>
              </a:spcAft>
              <a:buClr>
                <a:schemeClr val="accent1"/>
              </a:buClr>
              <a:buSzPts val="1700"/>
              <a:buChar char="•"/>
              <a:defRPr sz="1900">
                <a:solidFill>
                  <a:schemeClr val="accent1"/>
                </a:solidFill>
              </a:defRPr>
            </a:lvl9pPr>
          </a:lstStyle>
          <a:p/>
        </p:txBody>
      </p:sp>
      <p:sp>
        <p:nvSpPr>
          <p:cNvPr id="652" name="Google Shape;652;p40"/>
          <p:cNvSpPr txBox="1"/>
          <p:nvPr>
            <p:ph idx="2" type="subTitle"/>
          </p:nvPr>
        </p:nvSpPr>
        <p:spPr>
          <a:xfrm>
            <a:off x="576075" y="1097280"/>
            <a:ext cx="11046000" cy="338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2200"/>
              <a:buNone/>
              <a:defRPr sz="2200">
                <a:solidFill>
                  <a:schemeClr val="accent1"/>
                </a:solidFill>
              </a:defRPr>
            </a:lvl1pPr>
            <a:lvl2pPr lvl="1" rtl="0">
              <a:spcBef>
                <a:spcPts val="0"/>
              </a:spcBef>
              <a:spcAft>
                <a:spcPts val="0"/>
              </a:spcAft>
              <a:buSzPts val="1800"/>
              <a:buNone/>
              <a:defRPr/>
            </a:lvl2pPr>
            <a:lvl3pPr lvl="2" rtl="0">
              <a:spcBef>
                <a:spcPts val="0"/>
              </a:spcBef>
              <a:spcAft>
                <a:spcPts val="0"/>
              </a:spcAft>
              <a:buSzPts val="16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1 - Title Slide_ A">
  <p:cSld name="Title Slide_ B">
    <p:bg>
      <p:bgPr>
        <a:solidFill>
          <a:schemeClr val="lt1"/>
        </a:solidFill>
      </p:bgPr>
    </p:bg>
    <p:spTree>
      <p:nvGrpSpPr>
        <p:cNvPr id="73" name="Shape 73"/>
        <p:cNvGrpSpPr/>
        <p:nvPr/>
      </p:nvGrpSpPr>
      <p:grpSpPr>
        <a:xfrm>
          <a:off x="0" y="0"/>
          <a:ext cx="0" cy="0"/>
          <a:chOff x="0" y="0"/>
          <a:chExt cx="0" cy="0"/>
        </a:xfrm>
      </p:grpSpPr>
      <p:sp>
        <p:nvSpPr>
          <p:cNvPr id="74" name="Google Shape;74;p5"/>
          <p:cNvSpPr txBox="1"/>
          <p:nvPr>
            <p:ph type="ctrTitle"/>
          </p:nvPr>
        </p:nvSpPr>
        <p:spPr>
          <a:xfrm>
            <a:off x="567279" y="2157265"/>
            <a:ext cx="4064100" cy="12984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SzPts val="1400"/>
              <a:buNone/>
              <a:defRPr b="1" sz="3400">
                <a:solidFill>
                  <a:schemeClr val="accent1"/>
                </a:solidFill>
                <a:latin typeface="Salesforce Sans"/>
                <a:ea typeface="Salesforce Sans"/>
                <a:cs typeface="Salesforce Sans"/>
                <a:sym typeface="Salesforce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5" name="Google Shape;75;p5"/>
          <p:cNvSpPr txBox="1"/>
          <p:nvPr>
            <p:ph idx="1" type="subTitle"/>
          </p:nvPr>
        </p:nvSpPr>
        <p:spPr>
          <a:xfrm>
            <a:off x="578057" y="3491158"/>
            <a:ext cx="4053300" cy="477000"/>
          </a:xfrm>
          <a:prstGeom prst="rect">
            <a:avLst/>
          </a:prstGeom>
          <a:noFill/>
          <a:ln>
            <a:noFill/>
          </a:ln>
        </p:spPr>
        <p:txBody>
          <a:bodyPr anchorCtr="0" anchor="t" bIns="0" lIns="0" spcFirstLastPara="1" rIns="0" wrap="square" tIns="0">
            <a:noAutofit/>
          </a:bodyPr>
          <a:lstStyle>
            <a:lvl1pPr lvl="0" rtl="0" algn="l">
              <a:lnSpc>
                <a:spcPct val="95000"/>
              </a:lnSpc>
              <a:spcBef>
                <a:spcPts val="0"/>
              </a:spcBef>
              <a:spcAft>
                <a:spcPts val="0"/>
              </a:spcAft>
              <a:buSzPts val="2400"/>
              <a:buNone/>
              <a:defRPr b="0" i="0" sz="2400">
                <a:solidFill>
                  <a:schemeClr val="accent1"/>
                </a:solidFill>
                <a:latin typeface="Salesforce Sans"/>
                <a:ea typeface="Salesforce Sans"/>
                <a:cs typeface="Salesforce Sans"/>
                <a:sym typeface="Salesforce Sans"/>
              </a:defRPr>
            </a:lvl1pPr>
            <a:lvl2pPr lvl="1" rtl="0" algn="ctr">
              <a:spcBef>
                <a:spcPts val="200"/>
              </a:spcBef>
              <a:spcAft>
                <a:spcPts val="0"/>
              </a:spcAft>
              <a:buSzPts val="1800"/>
              <a:buNone/>
              <a:defRPr>
                <a:solidFill>
                  <a:srgbClr val="889AC4"/>
                </a:solidFill>
              </a:defRPr>
            </a:lvl2pPr>
            <a:lvl3pPr lvl="2" rtl="0" algn="ctr">
              <a:spcBef>
                <a:spcPts val="600"/>
              </a:spcBef>
              <a:spcAft>
                <a:spcPts val="0"/>
              </a:spcAft>
              <a:buSzPts val="1600"/>
              <a:buNone/>
              <a:defRPr>
                <a:solidFill>
                  <a:srgbClr val="889AC4"/>
                </a:solidFill>
              </a:defRPr>
            </a:lvl3pPr>
            <a:lvl4pPr lvl="3" rtl="0" algn="ctr">
              <a:spcBef>
                <a:spcPts val="600"/>
              </a:spcBef>
              <a:spcAft>
                <a:spcPts val="0"/>
              </a:spcAft>
              <a:buSzPts val="1400"/>
              <a:buNone/>
              <a:defRPr>
                <a:solidFill>
                  <a:srgbClr val="889AC4"/>
                </a:solidFill>
              </a:defRPr>
            </a:lvl4pPr>
            <a:lvl5pPr lvl="4" rtl="0" algn="ctr">
              <a:spcBef>
                <a:spcPts val="600"/>
              </a:spcBef>
              <a:spcAft>
                <a:spcPts val="0"/>
              </a:spcAft>
              <a:buSzPts val="2000"/>
              <a:buNone/>
              <a:defRPr>
                <a:solidFill>
                  <a:srgbClr val="889AC4"/>
                </a:solidFill>
              </a:defRPr>
            </a:lvl5pPr>
            <a:lvl6pPr lvl="5" rtl="0" algn="ctr">
              <a:spcBef>
                <a:spcPts val="600"/>
              </a:spcBef>
              <a:spcAft>
                <a:spcPts val="0"/>
              </a:spcAft>
              <a:buClr>
                <a:srgbClr val="889AC4"/>
              </a:buClr>
              <a:buSzPts val="2000"/>
              <a:buNone/>
              <a:defRPr>
                <a:solidFill>
                  <a:srgbClr val="889AC4"/>
                </a:solidFill>
              </a:defRPr>
            </a:lvl6pPr>
            <a:lvl7pPr lvl="6" rtl="0" algn="ctr">
              <a:spcBef>
                <a:spcPts val="400"/>
              </a:spcBef>
              <a:spcAft>
                <a:spcPts val="0"/>
              </a:spcAft>
              <a:buClr>
                <a:srgbClr val="889AC4"/>
              </a:buClr>
              <a:buSzPts val="2000"/>
              <a:buNone/>
              <a:defRPr>
                <a:solidFill>
                  <a:srgbClr val="889AC4"/>
                </a:solidFill>
              </a:defRPr>
            </a:lvl7pPr>
            <a:lvl8pPr lvl="7" rtl="0" algn="ctr">
              <a:spcBef>
                <a:spcPts val="400"/>
              </a:spcBef>
              <a:spcAft>
                <a:spcPts val="0"/>
              </a:spcAft>
              <a:buClr>
                <a:srgbClr val="889AC4"/>
              </a:buClr>
              <a:buSzPts val="2000"/>
              <a:buNone/>
              <a:defRPr>
                <a:solidFill>
                  <a:srgbClr val="889AC4"/>
                </a:solidFill>
              </a:defRPr>
            </a:lvl8pPr>
            <a:lvl9pPr lvl="8" rtl="0" algn="ctr">
              <a:spcBef>
                <a:spcPts val="400"/>
              </a:spcBef>
              <a:spcAft>
                <a:spcPts val="0"/>
              </a:spcAft>
              <a:buClr>
                <a:srgbClr val="889AC4"/>
              </a:buClr>
              <a:buSzPts val="2000"/>
              <a:buNone/>
              <a:defRPr>
                <a:solidFill>
                  <a:srgbClr val="889AC4"/>
                </a:solidFill>
              </a:defRPr>
            </a:lvl9pPr>
          </a:lstStyle>
          <a:p/>
        </p:txBody>
      </p:sp>
      <p:sp>
        <p:nvSpPr>
          <p:cNvPr id="76" name="Google Shape;76;p5"/>
          <p:cNvSpPr txBox="1"/>
          <p:nvPr>
            <p:ph idx="2" type="body"/>
          </p:nvPr>
        </p:nvSpPr>
        <p:spPr>
          <a:xfrm>
            <a:off x="578057" y="4833927"/>
            <a:ext cx="4053300" cy="2850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800"/>
              <a:buFont typeface="Salesforce Sans"/>
              <a:buNone/>
              <a:defRPr b="0" i="0" sz="1800">
                <a:solidFill>
                  <a:schemeClr val="accent1"/>
                </a:solidFill>
                <a:latin typeface="Salesforce Sans"/>
                <a:ea typeface="Salesforce Sans"/>
                <a:cs typeface="Salesforce Sans"/>
                <a:sym typeface="Salesforce Sans"/>
              </a:defRPr>
            </a:lvl1pPr>
            <a:lvl2pPr indent="-228600" lvl="1" marL="914400" rtl="0" algn="l">
              <a:spcBef>
                <a:spcPts val="300"/>
              </a:spcBef>
              <a:spcAft>
                <a:spcPts val="0"/>
              </a:spcAft>
              <a:buSzPts val="1540"/>
              <a:buFont typeface="Arial"/>
              <a:buNone/>
              <a:defRPr sz="1400">
                <a:solidFill>
                  <a:schemeClr val="lt2"/>
                </a:solidFill>
                <a:latin typeface="Salesforce Sans"/>
                <a:ea typeface="Salesforce Sans"/>
                <a:cs typeface="Salesforce Sans"/>
                <a:sym typeface="Salesforce Sans"/>
              </a:defRPr>
            </a:lvl2pPr>
            <a:lvl3pPr indent="-228600" lvl="2" marL="1371600" marR="0" rtl="0" algn="l">
              <a:lnSpc>
                <a:spcPct val="95000"/>
              </a:lnSpc>
              <a:spcBef>
                <a:spcPts val="300"/>
              </a:spcBef>
              <a:spcAft>
                <a:spcPts val="0"/>
              </a:spcAft>
              <a:buClr>
                <a:srgbClr val="BFBFBF"/>
              </a:buClr>
              <a:buSzPts val="1400"/>
              <a:buFont typeface="Arial"/>
              <a:buNone/>
              <a:defRPr sz="1400">
                <a:solidFill>
                  <a:schemeClr val="lt2"/>
                </a:solidFill>
                <a:latin typeface="Salesforce Sans"/>
                <a:ea typeface="Salesforce Sans"/>
                <a:cs typeface="Salesforce Sans"/>
                <a:sym typeface="Salesforce Sans"/>
              </a:defRPr>
            </a:lvl3pPr>
            <a:lvl4pPr indent="-285750" lvl="3" marL="1828800" rtl="0" algn="l">
              <a:spcBef>
                <a:spcPts val="0"/>
              </a:spcBef>
              <a:spcAft>
                <a:spcPts val="0"/>
              </a:spcAft>
              <a:buSzPts val="900"/>
              <a:buChar char="•"/>
              <a:defRPr sz="900">
                <a:solidFill>
                  <a:schemeClr val="lt1"/>
                </a:solidFill>
                <a:latin typeface="Salesforce Sans"/>
                <a:ea typeface="Salesforce Sans"/>
                <a:cs typeface="Salesforce Sans"/>
                <a:sym typeface="Salesforce Sans"/>
              </a:defRPr>
            </a:lvl4pPr>
            <a:lvl5pPr indent="-228600" lvl="4" marL="2286000" rtl="0" algn="l">
              <a:spcBef>
                <a:spcPts val="200"/>
              </a:spcBef>
              <a:spcAft>
                <a:spcPts val="0"/>
              </a:spcAft>
              <a:buSzPts val="1400"/>
              <a:buNone/>
              <a:defRPr sz="900">
                <a:solidFill>
                  <a:schemeClr val="lt1"/>
                </a:solidFill>
                <a:latin typeface="Salesforce Sans"/>
                <a:ea typeface="Salesforce Sans"/>
                <a:cs typeface="Salesforce Sans"/>
                <a:sym typeface="Salesforce Sans"/>
              </a:defRPr>
            </a:lvl5pPr>
            <a:lvl6pPr indent="-342900" lvl="5" marL="2743200" rtl="0" algn="l">
              <a:spcBef>
                <a:spcPts val="36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77" name="Google Shape;77;p5"/>
          <p:cNvSpPr txBox="1"/>
          <p:nvPr>
            <p:ph idx="3" type="body"/>
          </p:nvPr>
        </p:nvSpPr>
        <p:spPr>
          <a:xfrm>
            <a:off x="578056" y="4528067"/>
            <a:ext cx="4053300" cy="282000"/>
          </a:xfrm>
          <a:prstGeom prst="rect">
            <a:avLst/>
          </a:prstGeom>
          <a:noFill/>
          <a:ln>
            <a:noFill/>
          </a:ln>
        </p:spPr>
        <p:txBody>
          <a:bodyPr anchorCtr="0" anchor="b" bIns="0" lIns="0" spcFirstLastPara="1" rIns="0" wrap="square" tIns="0">
            <a:noAutofit/>
          </a:bodyPr>
          <a:lstStyle>
            <a:lvl1pPr indent="-228600" lvl="0" marL="457200" rtl="0" algn="l">
              <a:lnSpc>
                <a:spcPct val="95000"/>
              </a:lnSpc>
              <a:spcBef>
                <a:spcPts val="0"/>
              </a:spcBef>
              <a:spcAft>
                <a:spcPts val="0"/>
              </a:spcAft>
              <a:buSzPts val="1800"/>
              <a:buNone/>
              <a:defRPr b="1" sz="18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3" name="Shape 653"/>
        <p:cNvGrpSpPr/>
        <p:nvPr/>
      </p:nvGrpSpPr>
      <p:grpSpPr>
        <a:xfrm>
          <a:off x="0" y="0"/>
          <a:ext cx="0" cy="0"/>
          <a:chOff x="0" y="0"/>
          <a:chExt cx="0" cy="0"/>
        </a:xfrm>
      </p:grpSpPr>
      <p:sp>
        <p:nvSpPr>
          <p:cNvPr id="654" name="Google Shape;654;p41"/>
          <p:cNvSpPr txBox="1"/>
          <p:nvPr>
            <p:ph type="title"/>
          </p:nvPr>
        </p:nvSpPr>
        <p:spPr>
          <a:xfrm>
            <a:off x="415492" y="593367"/>
            <a:ext cx="11357700" cy="763500"/>
          </a:xfrm>
          <a:prstGeom prst="rect">
            <a:avLst/>
          </a:prstGeom>
        </p:spPr>
        <p:txBody>
          <a:bodyPr anchorCtr="0" anchor="b" bIns="0" lIns="0" spcFirstLastPara="1" rIns="0" wrap="square" tIns="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55" name="Google Shape;655;p41"/>
          <p:cNvSpPr txBox="1"/>
          <p:nvPr>
            <p:ph idx="1" type="body"/>
          </p:nvPr>
        </p:nvSpPr>
        <p:spPr>
          <a:xfrm>
            <a:off x="415492" y="1536633"/>
            <a:ext cx="11357700" cy="4555200"/>
          </a:xfrm>
          <a:prstGeom prst="rect">
            <a:avLst/>
          </a:prstGeom>
        </p:spPr>
        <p:txBody>
          <a:bodyPr anchorCtr="0" anchor="t" bIns="0" lIns="0" spcFirstLastPara="1" rIns="0" wrap="square" tIns="0">
            <a:noAutofit/>
          </a:bodyPr>
          <a:lstStyle>
            <a:lvl1pPr indent="-228600" lvl="0" marL="457200" rtl="0">
              <a:spcBef>
                <a:spcPts val="0"/>
              </a:spcBef>
              <a:spcAft>
                <a:spcPts val="0"/>
              </a:spcAft>
              <a:buSzPts val="2000"/>
              <a:buNone/>
              <a:defRPr/>
            </a:lvl1pPr>
            <a:lvl2pPr indent="-342900" lvl="1" marL="914400" rtl="0">
              <a:spcBef>
                <a:spcPts val="300"/>
              </a:spcBef>
              <a:spcAft>
                <a:spcPts val="0"/>
              </a:spcAft>
              <a:buSzPts val="1800"/>
              <a:buChar char="•"/>
              <a:defRPr/>
            </a:lvl2pPr>
            <a:lvl3pPr indent="-330200" lvl="2" marL="1371600" rtl="0">
              <a:spcBef>
                <a:spcPts val="600"/>
              </a:spcBef>
              <a:spcAft>
                <a:spcPts val="0"/>
              </a:spcAft>
              <a:buSzPts val="1600"/>
              <a:buChar char="•"/>
              <a:defRPr/>
            </a:lvl3pPr>
            <a:lvl4pPr indent="-317500" lvl="3" marL="1828800" rtl="0">
              <a:spcBef>
                <a:spcPts val="600"/>
              </a:spcBef>
              <a:spcAft>
                <a:spcPts val="0"/>
              </a:spcAft>
              <a:buSzPts val="1400"/>
              <a:buChar char="•"/>
              <a:defRPr/>
            </a:lvl4pPr>
            <a:lvl5pPr indent="-228600" lvl="4" marL="2286000" rtl="0">
              <a:spcBef>
                <a:spcPts val="600"/>
              </a:spcBef>
              <a:spcAft>
                <a:spcPts val="0"/>
              </a:spcAft>
              <a:buSzPts val="1400"/>
              <a:buNone/>
              <a:defRPr/>
            </a:lvl5pPr>
            <a:lvl6pPr indent="-355600" lvl="5" marL="2743200" rtl="0">
              <a:spcBef>
                <a:spcPts val="6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656" name="Google Shape;656;p41"/>
          <p:cNvSpPr txBox="1"/>
          <p:nvPr>
            <p:ph idx="12" type="sldNum"/>
          </p:nvPr>
        </p:nvSpPr>
        <p:spPr>
          <a:xfrm>
            <a:off x="11293669" y="6217622"/>
            <a:ext cx="731400" cy="524700"/>
          </a:xfrm>
          <a:prstGeom prst="rect">
            <a:avLst/>
          </a:prstGeom>
          <a:noFill/>
          <a:ln>
            <a:noFill/>
          </a:ln>
        </p:spPr>
        <p:txBody>
          <a:bodyPr anchorCtr="0" anchor="ctr" bIns="91425" lIns="91425" spcFirstLastPara="1" rIns="91425" wrap="square" tIns="91425">
            <a:noAutofit/>
          </a:bodyPr>
          <a:lstStyle>
            <a:lvl1pPr lvl="0" rtl="0">
              <a:buNone/>
              <a:defRPr sz="1500"/>
            </a:lvl1pPr>
            <a:lvl2pPr lvl="1" rtl="0">
              <a:buNone/>
              <a:defRPr sz="1500"/>
            </a:lvl2pPr>
            <a:lvl3pPr lvl="2" rtl="0">
              <a:buNone/>
              <a:defRPr sz="1500"/>
            </a:lvl3pPr>
            <a:lvl4pPr lvl="3" rtl="0">
              <a:buNone/>
              <a:defRPr sz="1500"/>
            </a:lvl4pPr>
            <a:lvl5pPr lvl="4" rtl="0">
              <a:buNone/>
              <a:defRPr sz="1500"/>
            </a:lvl5pPr>
            <a:lvl6pPr lvl="5" rtl="0">
              <a:buNone/>
              <a:defRPr sz="1500"/>
            </a:lvl6pPr>
            <a:lvl7pPr lvl="6" rtl="0">
              <a:buNone/>
              <a:defRPr sz="1500"/>
            </a:lvl7pPr>
            <a:lvl8pPr lvl="7" rtl="0">
              <a:buNone/>
              <a:defRPr sz="1500"/>
            </a:lvl8pPr>
            <a:lvl9pPr lvl="8" rtl="0">
              <a:buNone/>
              <a:defRPr sz="15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1 - Title Slide_ A 1">
  <p:cSld name="Title Slide_ A">
    <p:bg>
      <p:bgPr>
        <a:solidFill>
          <a:schemeClr val="lt1"/>
        </a:solidFill>
      </p:bgPr>
    </p:bg>
    <p:spTree>
      <p:nvGrpSpPr>
        <p:cNvPr id="657" name="Shape 657"/>
        <p:cNvGrpSpPr/>
        <p:nvPr/>
      </p:nvGrpSpPr>
      <p:grpSpPr>
        <a:xfrm>
          <a:off x="0" y="0"/>
          <a:ext cx="0" cy="0"/>
          <a:chOff x="0" y="0"/>
          <a:chExt cx="0" cy="0"/>
        </a:xfrm>
      </p:grpSpPr>
      <p:pic>
        <p:nvPicPr>
          <p:cNvPr id="658" name="Google Shape;658;p42"/>
          <p:cNvPicPr preferRelativeResize="0"/>
          <p:nvPr/>
        </p:nvPicPr>
        <p:blipFill>
          <a:blip r:embed="rId2">
            <a:alphaModFix/>
          </a:blip>
          <a:stretch>
            <a:fillRect/>
          </a:stretch>
        </p:blipFill>
        <p:spPr>
          <a:xfrm>
            <a:off x="0" y="0"/>
            <a:ext cx="12192000" cy="6857994"/>
          </a:xfrm>
          <a:prstGeom prst="rect">
            <a:avLst/>
          </a:prstGeom>
          <a:noFill/>
          <a:ln>
            <a:noFill/>
          </a:ln>
        </p:spPr>
      </p:pic>
      <p:pic>
        <p:nvPicPr>
          <p:cNvPr id="659" name="Google Shape;659;p42"/>
          <p:cNvPicPr preferRelativeResize="0"/>
          <p:nvPr/>
        </p:nvPicPr>
        <p:blipFill>
          <a:blip r:embed="rId3">
            <a:alphaModFix/>
          </a:blip>
          <a:stretch>
            <a:fillRect/>
          </a:stretch>
        </p:blipFill>
        <p:spPr>
          <a:xfrm>
            <a:off x="5435500" y="593700"/>
            <a:ext cx="6753326" cy="6271902"/>
          </a:xfrm>
          <a:prstGeom prst="rect">
            <a:avLst/>
          </a:prstGeom>
          <a:noFill/>
          <a:ln>
            <a:noFill/>
          </a:ln>
        </p:spPr>
      </p:pic>
      <p:sp>
        <p:nvSpPr>
          <p:cNvPr id="660" name="Google Shape;660;p42"/>
          <p:cNvSpPr txBox="1"/>
          <p:nvPr>
            <p:ph type="ctrTitle"/>
          </p:nvPr>
        </p:nvSpPr>
        <p:spPr>
          <a:xfrm>
            <a:off x="567279" y="2157265"/>
            <a:ext cx="4064100" cy="12984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SzPts val="1400"/>
              <a:buNone/>
              <a:defRPr b="1" sz="3400">
                <a:latin typeface="Salesforce Sans"/>
                <a:ea typeface="Salesforce Sans"/>
                <a:cs typeface="Salesforce Sans"/>
                <a:sym typeface="Salesforce Sans"/>
              </a:defRPr>
            </a:lvl1pPr>
            <a:lvl2pPr lvl="1" rtl="0" algn="l">
              <a:spcBef>
                <a:spcPts val="0"/>
              </a:spcBef>
              <a:spcAft>
                <a:spcPts val="0"/>
              </a:spcAft>
              <a:buClr>
                <a:schemeClr val="dk1"/>
              </a:buClr>
              <a:buSzPts val="1400"/>
              <a:buNone/>
              <a:defRPr>
                <a:solidFill>
                  <a:schemeClr val="dk1"/>
                </a:solidFill>
              </a:defRPr>
            </a:lvl2pPr>
            <a:lvl3pPr lvl="2" rtl="0" algn="l">
              <a:spcBef>
                <a:spcPts val="0"/>
              </a:spcBef>
              <a:spcAft>
                <a:spcPts val="0"/>
              </a:spcAft>
              <a:buClr>
                <a:schemeClr val="dk1"/>
              </a:buClr>
              <a:buSzPts val="1400"/>
              <a:buNone/>
              <a:defRPr>
                <a:solidFill>
                  <a:schemeClr val="dk1"/>
                </a:solidFill>
              </a:defRPr>
            </a:lvl3pPr>
            <a:lvl4pPr lvl="3" rtl="0" algn="l">
              <a:spcBef>
                <a:spcPts val="0"/>
              </a:spcBef>
              <a:spcAft>
                <a:spcPts val="0"/>
              </a:spcAft>
              <a:buClr>
                <a:schemeClr val="dk1"/>
              </a:buClr>
              <a:buSzPts val="1400"/>
              <a:buNone/>
              <a:defRPr>
                <a:solidFill>
                  <a:schemeClr val="dk1"/>
                </a:solidFill>
              </a:defRPr>
            </a:lvl4pPr>
            <a:lvl5pPr lvl="4" rtl="0" algn="l">
              <a:spcBef>
                <a:spcPts val="0"/>
              </a:spcBef>
              <a:spcAft>
                <a:spcPts val="0"/>
              </a:spcAft>
              <a:buClr>
                <a:schemeClr val="dk1"/>
              </a:buClr>
              <a:buSzPts val="1400"/>
              <a:buNone/>
              <a:defRPr>
                <a:solidFill>
                  <a:schemeClr val="dk1"/>
                </a:solidFill>
              </a:defRPr>
            </a:lvl5pPr>
            <a:lvl6pPr lvl="5" rtl="0" algn="l">
              <a:spcBef>
                <a:spcPts val="0"/>
              </a:spcBef>
              <a:spcAft>
                <a:spcPts val="0"/>
              </a:spcAft>
              <a:buClr>
                <a:schemeClr val="dk1"/>
              </a:buClr>
              <a:buSzPts val="1400"/>
              <a:buNone/>
              <a:defRPr>
                <a:solidFill>
                  <a:schemeClr val="dk1"/>
                </a:solidFill>
              </a:defRPr>
            </a:lvl6pPr>
            <a:lvl7pPr lvl="6" rtl="0" algn="l">
              <a:spcBef>
                <a:spcPts val="0"/>
              </a:spcBef>
              <a:spcAft>
                <a:spcPts val="0"/>
              </a:spcAft>
              <a:buClr>
                <a:schemeClr val="dk1"/>
              </a:buClr>
              <a:buSzPts val="1400"/>
              <a:buNone/>
              <a:defRPr>
                <a:solidFill>
                  <a:schemeClr val="dk1"/>
                </a:solidFill>
              </a:defRPr>
            </a:lvl7pPr>
            <a:lvl8pPr lvl="7" rtl="0" algn="l">
              <a:spcBef>
                <a:spcPts val="0"/>
              </a:spcBef>
              <a:spcAft>
                <a:spcPts val="0"/>
              </a:spcAft>
              <a:buClr>
                <a:schemeClr val="dk1"/>
              </a:buClr>
              <a:buSzPts val="1400"/>
              <a:buNone/>
              <a:defRPr>
                <a:solidFill>
                  <a:schemeClr val="dk1"/>
                </a:solidFill>
              </a:defRPr>
            </a:lvl8pPr>
            <a:lvl9pPr lvl="8" rtl="0" algn="l">
              <a:spcBef>
                <a:spcPts val="0"/>
              </a:spcBef>
              <a:spcAft>
                <a:spcPts val="0"/>
              </a:spcAft>
              <a:buClr>
                <a:schemeClr val="dk1"/>
              </a:buClr>
              <a:buSzPts val="1400"/>
              <a:buNone/>
              <a:defRPr>
                <a:solidFill>
                  <a:schemeClr val="dk1"/>
                </a:solidFill>
              </a:defRPr>
            </a:lvl9pPr>
          </a:lstStyle>
          <a:p/>
        </p:txBody>
      </p:sp>
      <p:sp>
        <p:nvSpPr>
          <p:cNvPr id="661" name="Google Shape;661;p42"/>
          <p:cNvSpPr txBox="1"/>
          <p:nvPr>
            <p:ph idx="1" type="subTitle"/>
          </p:nvPr>
        </p:nvSpPr>
        <p:spPr>
          <a:xfrm>
            <a:off x="578057" y="3491158"/>
            <a:ext cx="4053300" cy="477000"/>
          </a:xfrm>
          <a:prstGeom prst="rect">
            <a:avLst/>
          </a:prstGeom>
          <a:noFill/>
          <a:ln>
            <a:noFill/>
          </a:ln>
        </p:spPr>
        <p:txBody>
          <a:bodyPr anchorCtr="0" anchor="t" bIns="0" lIns="0" spcFirstLastPara="1" rIns="0" wrap="square" tIns="0">
            <a:noAutofit/>
          </a:bodyPr>
          <a:lstStyle>
            <a:lvl1pPr lvl="0" rtl="0" algn="l">
              <a:lnSpc>
                <a:spcPct val="95000"/>
              </a:lnSpc>
              <a:spcBef>
                <a:spcPts val="0"/>
              </a:spcBef>
              <a:spcAft>
                <a:spcPts val="0"/>
              </a:spcAft>
              <a:buSzPts val="2400"/>
              <a:buNone/>
              <a:defRPr b="0" i="0" sz="2400">
                <a:latin typeface="Salesforce Sans"/>
                <a:ea typeface="Salesforce Sans"/>
                <a:cs typeface="Salesforce Sans"/>
                <a:sym typeface="Salesforce Sans"/>
              </a:defRPr>
            </a:lvl1pPr>
            <a:lvl2pPr lvl="1" rtl="0" algn="ctr">
              <a:spcBef>
                <a:spcPts val="200"/>
              </a:spcBef>
              <a:spcAft>
                <a:spcPts val="0"/>
              </a:spcAft>
              <a:buSzPts val="1800"/>
              <a:buNone/>
              <a:defRPr/>
            </a:lvl2pPr>
            <a:lvl3pPr lvl="2" rtl="0" algn="ctr">
              <a:spcBef>
                <a:spcPts val="600"/>
              </a:spcBef>
              <a:spcAft>
                <a:spcPts val="0"/>
              </a:spcAft>
              <a:buSzPts val="1600"/>
              <a:buNone/>
              <a:defRPr/>
            </a:lvl3pPr>
            <a:lvl4pPr lvl="3" rtl="0" algn="ctr">
              <a:spcBef>
                <a:spcPts val="600"/>
              </a:spcBef>
              <a:spcAft>
                <a:spcPts val="0"/>
              </a:spcAft>
              <a:buSzPts val="1400"/>
              <a:buNone/>
              <a:defRPr/>
            </a:lvl4pPr>
            <a:lvl5pPr lvl="4" rtl="0" algn="ctr">
              <a:spcBef>
                <a:spcPts val="600"/>
              </a:spcBef>
              <a:spcAft>
                <a:spcPts val="0"/>
              </a:spcAft>
              <a:buSzPts val="2000"/>
              <a:buNone/>
              <a:defRPr/>
            </a:lvl5pPr>
            <a:lvl6pPr lvl="5" rtl="0" algn="ctr">
              <a:spcBef>
                <a:spcPts val="600"/>
              </a:spcBef>
              <a:spcAft>
                <a:spcPts val="0"/>
              </a:spcAft>
              <a:buSzPts val="2000"/>
              <a:buNone/>
              <a:defRPr/>
            </a:lvl6pPr>
            <a:lvl7pPr lvl="6" rtl="0" algn="ctr">
              <a:spcBef>
                <a:spcPts val="400"/>
              </a:spcBef>
              <a:spcAft>
                <a:spcPts val="0"/>
              </a:spcAft>
              <a:buSzPts val="2000"/>
              <a:buNone/>
              <a:defRPr/>
            </a:lvl7pPr>
            <a:lvl8pPr lvl="7" rtl="0" algn="ctr">
              <a:spcBef>
                <a:spcPts val="400"/>
              </a:spcBef>
              <a:spcAft>
                <a:spcPts val="0"/>
              </a:spcAft>
              <a:buSzPts val="2000"/>
              <a:buNone/>
              <a:defRPr/>
            </a:lvl8pPr>
            <a:lvl9pPr lvl="8" rtl="0" algn="ctr">
              <a:spcBef>
                <a:spcPts val="400"/>
              </a:spcBef>
              <a:spcAft>
                <a:spcPts val="0"/>
              </a:spcAft>
              <a:buSzPts val="2000"/>
              <a:buNone/>
              <a:defRPr/>
            </a:lvl9pPr>
          </a:lstStyle>
          <a:p/>
        </p:txBody>
      </p:sp>
      <p:pic>
        <p:nvPicPr>
          <p:cNvPr id="662" name="Google Shape;662;p42"/>
          <p:cNvPicPr preferRelativeResize="0"/>
          <p:nvPr/>
        </p:nvPicPr>
        <p:blipFill>
          <a:blip r:embed="rId4">
            <a:alphaModFix/>
          </a:blip>
          <a:stretch>
            <a:fillRect/>
          </a:stretch>
        </p:blipFill>
        <p:spPr>
          <a:xfrm>
            <a:off x="501100" y="688524"/>
            <a:ext cx="2168134" cy="47700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2 - Title Slide_ B 1">
  <p:cSld name="Title Slide_ B_2">
    <p:bg>
      <p:bgPr>
        <a:solidFill>
          <a:schemeClr val="lt1"/>
        </a:solidFill>
      </p:bgPr>
    </p:bg>
    <p:spTree>
      <p:nvGrpSpPr>
        <p:cNvPr id="663" name="Shape 663"/>
        <p:cNvGrpSpPr/>
        <p:nvPr/>
      </p:nvGrpSpPr>
      <p:grpSpPr>
        <a:xfrm>
          <a:off x="0" y="0"/>
          <a:ext cx="0" cy="0"/>
          <a:chOff x="0" y="0"/>
          <a:chExt cx="0" cy="0"/>
        </a:xfrm>
      </p:grpSpPr>
      <p:pic>
        <p:nvPicPr>
          <p:cNvPr id="664" name="Google Shape;664;p43"/>
          <p:cNvPicPr preferRelativeResize="0"/>
          <p:nvPr/>
        </p:nvPicPr>
        <p:blipFill>
          <a:blip r:embed="rId2">
            <a:alphaModFix/>
          </a:blip>
          <a:stretch>
            <a:fillRect/>
          </a:stretch>
        </p:blipFill>
        <p:spPr>
          <a:xfrm>
            <a:off x="0" y="0"/>
            <a:ext cx="12192000" cy="6857994"/>
          </a:xfrm>
          <a:prstGeom prst="rect">
            <a:avLst/>
          </a:prstGeom>
          <a:noFill/>
          <a:ln>
            <a:noFill/>
          </a:ln>
        </p:spPr>
      </p:pic>
      <p:pic>
        <p:nvPicPr>
          <p:cNvPr id="665" name="Google Shape;665;p43"/>
          <p:cNvPicPr preferRelativeResize="0"/>
          <p:nvPr/>
        </p:nvPicPr>
        <p:blipFill>
          <a:blip r:embed="rId3">
            <a:alphaModFix/>
          </a:blip>
          <a:stretch>
            <a:fillRect/>
          </a:stretch>
        </p:blipFill>
        <p:spPr>
          <a:xfrm>
            <a:off x="5702350" y="0"/>
            <a:ext cx="6489650" cy="6857999"/>
          </a:xfrm>
          <a:prstGeom prst="rect">
            <a:avLst/>
          </a:prstGeom>
          <a:noFill/>
          <a:ln>
            <a:noFill/>
          </a:ln>
        </p:spPr>
      </p:pic>
      <p:sp>
        <p:nvSpPr>
          <p:cNvPr id="666" name="Google Shape;666;p43"/>
          <p:cNvSpPr txBox="1"/>
          <p:nvPr>
            <p:ph type="ctrTitle"/>
          </p:nvPr>
        </p:nvSpPr>
        <p:spPr>
          <a:xfrm>
            <a:off x="567279" y="2157265"/>
            <a:ext cx="4064100" cy="12984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SzPts val="1400"/>
              <a:buNone/>
              <a:defRPr b="1" sz="3400">
                <a:latin typeface="Salesforce Sans"/>
                <a:ea typeface="Salesforce Sans"/>
                <a:cs typeface="Salesforce Sans"/>
                <a:sym typeface="Salesforce Sans"/>
              </a:defRPr>
            </a:lvl1pPr>
            <a:lvl2pPr lvl="1" rtl="0" algn="l">
              <a:spcBef>
                <a:spcPts val="0"/>
              </a:spcBef>
              <a:spcAft>
                <a:spcPts val="0"/>
              </a:spcAft>
              <a:buClr>
                <a:schemeClr val="dk1"/>
              </a:buClr>
              <a:buSzPts val="1400"/>
              <a:buNone/>
              <a:defRPr>
                <a:solidFill>
                  <a:schemeClr val="dk1"/>
                </a:solidFill>
              </a:defRPr>
            </a:lvl2pPr>
            <a:lvl3pPr lvl="2" rtl="0" algn="l">
              <a:spcBef>
                <a:spcPts val="0"/>
              </a:spcBef>
              <a:spcAft>
                <a:spcPts val="0"/>
              </a:spcAft>
              <a:buClr>
                <a:schemeClr val="dk1"/>
              </a:buClr>
              <a:buSzPts val="1400"/>
              <a:buNone/>
              <a:defRPr>
                <a:solidFill>
                  <a:schemeClr val="dk1"/>
                </a:solidFill>
              </a:defRPr>
            </a:lvl3pPr>
            <a:lvl4pPr lvl="3" rtl="0" algn="l">
              <a:spcBef>
                <a:spcPts val="0"/>
              </a:spcBef>
              <a:spcAft>
                <a:spcPts val="0"/>
              </a:spcAft>
              <a:buClr>
                <a:schemeClr val="dk1"/>
              </a:buClr>
              <a:buSzPts val="1400"/>
              <a:buNone/>
              <a:defRPr>
                <a:solidFill>
                  <a:schemeClr val="dk1"/>
                </a:solidFill>
              </a:defRPr>
            </a:lvl4pPr>
            <a:lvl5pPr lvl="4" rtl="0" algn="l">
              <a:spcBef>
                <a:spcPts val="0"/>
              </a:spcBef>
              <a:spcAft>
                <a:spcPts val="0"/>
              </a:spcAft>
              <a:buClr>
                <a:schemeClr val="dk1"/>
              </a:buClr>
              <a:buSzPts val="1400"/>
              <a:buNone/>
              <a:defRPr>
                <a:solidFill>
                  <a:schemeClr val="dk1"/>
                </a:solidFill>
              </a:defRPr>
            </a:lvl5pPr>
            <a:lvl6pPr lvl="5" rtl="0" algn="l">
              <a:spcBef>
                <a:spcPts val="0"/>
              </a:spcBef>
              <a:spcAft>
                <a:spcPts val="0"/>
              </a:spcAft>
              <a:buClr>
                <a:schemeClr val="dk1"/>
              </a:buClr>
              <a:buSzPts val="1400"/>
              <a:buNone/>
              <a:defRPr>
                <a:solidFill>
                  <a:schemeClr val="dk1"/>
                </a:solidFill>
              </a:defRPr>
            </a:lvl6pPr>
            <a:lvl7pPr lvl="6" rtl="0" algn="l">
              <a:spcBef>
                <a:spcPts val="0"/>
              </a:spcBef>
              <a:spcAft>
                <a:spcPts val="0"/>
              </a:spcAft>
              <a:buClr>
                <a:schemeClr val="dk1"/>
              </a:buClr>
              <a:buSzPts val="1400"/>
              <a:buNone/>
              <a:defRPr>
                <a:solidFill>
                  <a:schemeClr val="dk1"/>
                </a:solidFill>
              </a:defRPr>
            </a:lvl7pPr>
            <a:lvl8pPr lvl="7" rtl="0" algn="l">
              <a:spcBef>
                <a:spcPts val="0"/>
              </a:spcBef>
              <a:spcAft>
                <a:spcPts val="0"/>
              </a:spcAft>
              <a:buClr>
                <a:schemeClr val="dk1"/>
              </a:buClr>
              <a:buSzPts val="1400"/>
              <a:buNone/>
              <a:defRPr>
                <a:solidFill>
                  <a:schemeClr val="dk1"/>
                </a:solidFill>
              </a:defRPr>
            </a:lvl8pPr>
            <a:lvl9pPr lvl="8" rtl="0" algn="l">
              <a:spcBef>
                <a:spcPts val="0"/>
              </a:spcBef>
              <a:spcAft>
                <a:spcPts val="0"/>
              </a:spcAft>
              <a:buClr>
                <a:schemeClr val="dk1"/>
              </a:buClr>
              <a:buSzPts val="1400"/>
              <a:buNone/>
              <a:defRPr>
                <a:solidFill>
                  <a:schemeClr val="dk1"/>
                </a:solidFill>
              </a:defRPr>
            </a:lvl9pPr>
          </a:lstStyle>
          <a:p/>
        </p:txBody>
      </p:sp>
      <p:sp>
        <p:nvSpPr>
          <p:cNvPr id="667" name="Google Shape;667;p43"/>
          <p:cNvSpPr txBox="1"/>
          <p:nvPr>
            <p:ph idx="1" type="subTitle"/>
          </p:nvPr>
        </p:nvSpPr>
        <p:spPr>
          <a:xfrm>
            <a:off x="578057" y="3491158"/>
            <a:ext cx="4053300" cy="477000"/>
          </a:xfrm>
          <a:prstGeom prst="rect">
            <a:avLst/>
          </a:prstGeom>
          <a:noFill/>
          <a:ln>
            <a:noFill/>
          </a:ln>
        </p:spPr>
        <p:txBody>
          <a:bodyPr anchorCtr="0" anchor="t" bIns="0" lIns="0" spcFirstLastPara="1" rIns="0" wrap="square" tIns="0">
            <a:noAutofit/>
          </a:bodyPr>
          <a:lstStyle>
            <a:lvl1pPr lvl="0" rtl="0" algn="l">
              <a:lnSpc>
                <a:spcPct val="95000"/>
              </a:lnSpc>
              <a:spcBef>
                <a:spcPts val="0"/>
              </a:spcBef>
              <a:spcAft>
                <a:spcPts val="0"/>
              </a:spcAft>
              <a:buSzPts val="2400"/>
              <a:buNone/>
              <a:defRPr b="0" i="0" sz="2400">
                <a:latin typeface="Salesforce Sans"/>
                <a:ea typeface="Salesforce Sans"/>
                <a:cs typeface="Salesforce Sans"/>
                <a:sym typeface="Salesforce Sans"/>
              </a:defRPr>
            </a:lvl1pPr>
            <a:lvl2pPr lvl="1" rtl="0" algn="ctr">
              <a:spcBef>
                <a:spcPts val="200"/>
              </a:spcBef>
              <a:spcAft>
                <a:spcPts val="0"/>
              </a:spcAft>
              <a:buSzPts val="1800"/>
              <a:buNone/>
              <a:defRPr/>
            </a:lvl2pPr>
            <a:lvl3pPr lvl="2" rtl="0" algn="ctr">
              <a:spcBef>
                <a:spcPts val="600"/>
              </a:spcBef>
              <a:spcAft>
                <a:spcPts val="0"/>
              </a:spcAft>
              <a:buSzPts val="1600"/>
              <a:buNone/>
              <a:defRPr/>
            </a:lvl3pPr>
            <a:lvl4pPr lvl="3" rtl="0" algn="ctr">
              <a:spcBef>
                <a:spcPts val="600"/>
              </a:spcBef>
              <a:spcAft>
                <a:spcPts val="0"/>
              </a:spcAft>
              <a:buSzPts val="1400"/>
              <a:buNone/>
              <a:defRPr/>
            </a:lvl4pPr>
            <a:lvl5pPr lvl="4" rtl="0" algn="ctr">
              <a:spcBef>
                <a:spcPts val="600"/>
              </a:spcBef>
              <a:spcAft>
                <a:spcPts val="0"/>
              </a:spcAft>
              <a:buSzPts val="2000"/>
              <a:buNone/>
              <a:defRPr/>
            </a:lvl5pPr>
            <a:lvl6pPr lvl="5" rtl="0" algn="ctr">
              <a:spcBef>
                <a:spcPts val="600"/>
              </a:spcBef>
              <a:spcAft>
                <a:spcPts val="0"/>
              </a:spcAft>
              <a:buSzPts val="2000"/>
              <a:buNone/>
              <a:defRPr/>
            </a:lvl6pPr>
            <a:lvl7pPr lvl="6" rtl="0" algn="ctr">
              <a:spcBef>
                <a:spcPts val="400"/>
              </a:spcBef>
              <a:spcAft>
                <a:spcPts val="0"/>
              </a:spcAft>
              <a:buSzPts val="2000"/>
              <a:buNone/>
              <a:defRPr/>
            </a:lvl7pPr>
            <a:lvl8pPr lvl="7" rtl="0" algn="ctr">
              <a:spcBef>
                <a:spcPts val="400"/>
              </a:spcBef>
              <a:spcAft>
                <a:spcPts val="0"/>
              </a:spcAft>
              <a:buSzPts val="2000"/>
              <a:buNone/>
              <a:defRPr/>
            </a:lvl8pPr>
            <a:lvl9pPr lvl="8" rtl="0" algn="ctr">
              <a:spcBef>
                <a:spcPts val="400"/>
              </a:spcBef>
              <a:spcAft>
                <a:spcPts val="0"/>
              </a:spcAft>
              <a:buSzPts val="2000"/>
              <a:buNone/>
              <a:defRPr/>
            </a:lvl9pPr>
          </a:lstStyle>
          <a:p/>
        </p:txBody>
      </p:sp>
      <p:pic>
        <p:nvPicPr>
          <p:cNvPr id="668" name="Google Shape;668;p43"/>
          <p:cNvPicPr preferRelativeResize="0"/>
          <p:nvPr/>
        </p:nvPicPr>
        <p:blipFill>
          <a:blip r:embed="rId4">
            <a:alphaModFix/>
          </a:blip>
          <a:stretch>
            <a:fillRect/>
          </a:stretch>
        </p:blipFill>
        <p:spPr>
          <a:xfrm>
            <a:off x="501100" y="688524"/>
            <a:ext cx="2168134" cy="4770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4 - Title Slide_ D 1">
  <p:cSld name="Title Slide_ D_1">
    <p:bg>
      <p:bgPr>
        <a:solidFill>
          <a:schemeClr val="lt1"/>
        </a:solidFill>
      </p:bgPr>
    </p:bg>
    <p:spTree>
      <p:nvGrpSpPr>
        <p:cNvPr id="669" name="Shape 669"/>
        <p:cNvGrpSpPr/>
        <p:nvPr/>
      </p:nvGrpSpPr>
      <p:grpSpPr>
        <a:xfrm>
          <a:off x="0" y="0"/>
          <a:ext cx="0" cy="0"/>
          <a:chOff x="0" y="0"/>
          <a:chExt cx="0" cy="0"/>
        </a:xfrm>
      </p:grpSpPr>
      <p:pic>
        <p:nvPicPr>
          <p:cNvPr id="670" name="Google Shape;670;p44"/>
          <p:cNvPicPr preferRelativeResize="0"/>
          <p:nvPr/>
        </p:nvPicPr>
        <p:blipFill>
          <a:blip r:embed="rId2">
            <a:alphaModFix/>
          </a:blip>
          <a:stretch>
            <a:fillRect/>
          </a:stretch>
        </p:blipFill>
        <p:spPr>
          <a:xfrm>
            <a:off x="0" y="0"/>
            <a:ext cx="12191990" cy="6858000"/>
          </a:xfrm>
          <a:prstGeom prst="rect">
            <a:avLst/>
          </a:prstGeom>
          <a:noFill/>
          <a:ln>
            <a:noFill/>
          </a:ln>
        </p:spPr>
      </p:pic>
      <p:pic>
        <p:nvPicPr>
          <p:cNvPr id="671" name="Google Shape;671;p44"/>
          <p:cNvPicPr preferRelativeResize="0"/>
          <p:nvPr/>
        </p:nvPicPr>
        <p:blipFill>
          <a:blip r:embed="rId3">
            <a:alphaModFix/>
          </a:blip>
          <a:stretch>
            <a:fillRect/>
          </a:stretch>
        </p:blipFill>
        <p:spPr>
          <a:xfrm>
            <a:off x="5802804" y="0"/>
            <a:ext cx="6389191" cy="6857999"/>
          </a:xfrm>
          <a:prstGeom prst="rect">
            <a:avLst/>
          </a:prstGeom>
          <a:noFill/>
          <a:ln>
            <a:noFill/>
          </a:ln>
        </p:spPr>
      </p:pic>
      <p:sp>
        <p:nvSpPr>
          <p:cNvPr id="672" name="Google Shape;672;p44"/>
          <p:cNvSpPr txBox="1"/>
          <p:nvPr>
            <p:ph type="ctrTitle"/>
          </p:nvPr>
        </p:nvSpPr>
        <p:spPr>
          <a:xfrm>
            <a:off x="567279" y="2157265"/>
            <a:ext cx="4064100" cy="12984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SzPts val="1400"/>
              <a:buNone/>
              <a:defRPr b="1" sz="3400">
                <a:latin typeface="Salesforce Sans"/>
                <a:ea typeface="Salesforce Sans"/>
                <a:cs typeface="Salesforce Sans"/>
                <a:sym typeface="Salesforce Sans"/>
              </a:defRPr>
            </a:lvl1pPr>
            <a:lvl2pPr lvl="1" rtl="0" algn="l">
              <a:spcBef>
                <a:spcPts val="0"/>
              </a:spcBef>
              <a:spcAft>
                <a:spcPts val="0"/>
              </a:spcAft>
              <a:buClr>
                <a:schemeClr val="dk1"/>
              </a:buClr>
              <a:buSzPts val="1400"/>
              <a:buNone/>
              <a:defRPr>
                <a:solidFill>
                  <a:schemeClr val="dk1"/>
                </a:solidFill>
              </a:defRPr>
            </a:lvl2pPr>
            <a:lvl3pPr lvl="2" rtl="0" algn="l">
              <a:spcBef>
                <a:spcPts val="0"/>
              </a:spcBef>
              <a:spcAft>
                <a:spcPts val="0"/>
              </a:spcAft>
              <a:buClr>
                <a:schemeClr val="dk1"/>
              </a:buClr>
              <a:buSzPts val="1400"/>
              <a:buNone/>
              <a:defRPr>
                <a:solidFill>
                  <a:schemeClr val="dk1"/>
                </a:solidFill>
              </a:defRPr>
            </a:lvl3pPr>
            <a:lvl4pPr lvl="3" rtl="0" algn="l">
              <a:spcBef>
                <a:spcPts val="0"/>
              </a:spcBef>
              <a:spcAft>
                <a:spcPts val="0"/>
              </a:spcAft>
              <a:buClr>
                <a:schemeClr val="dk1"/>
              </a:buClr>
              <a:buSzPts val="1400"/>
              <a:buNone/>
              <a:defRPr>
                <a:solidFill>
                  <a:schemeClr val="dk1"/>
                </a:solidFill>
              </a:defRPr>
            </a:lvl4pPr>
            <a:lvl5pPr lvl="4" rtl="0" algn="l">
              <a:spcBef>
                <a:spcPts val="0"/>
              </a:spcBef>
              <a:spcAft>
                <a:spcPts val="0"/>
              </a:spcAft>
              <a:buClr>
                <a:schemeClr val="dk1"/>
              </a:buClr>
              <a:buSzPts val="1400"/>
              <a:buNone/>
              <a:defRPr>
                <a:solidFill>
                  <a:schemeClr val="dk1"/>
                </a:solidFill>
              </a:defRPr>
            </a:lvl5pPr>
            <a:lvl6pPr lvl="5" rtl="0" algn="l">
              <a:spcBef>
                <a:spcPts val="0"/>
              </a:spcBef>
              <a:spcAft>
                <a:spcPts val="0"/>
              </a:spcAft>
              <a:buClr>
                <a:schemeClr val="dk1"/>
              </a:buClr>
              <a:buSzPts val="1400"/>
              <a:buNone/>
              <a:defRPr>
                <a:solidFill>
                  <a:schemeClr val="dk1"/>
                </a:solidFill>
              </a:defRPr>
            </a:lvl6pPr>
            <a:lvl7pPr lvl="6" rtl="0" algn="l">
              <a:spcBef>
                <a:spcPts val="0"/>
              </a:spcBef>
              <a:spcAft>
                <a:spcPts val="0"/>
              </a:spcAft>
              <a:buClr>
                <a:schemeClr val="dk1"/>
              </a:buClr>
              <a:buSzPts val="1400"/>
              <a:buNone/>
              <a:defRPr>
                <a:solidFill>
                  <a:schemeClr val="dk1"/>
                </a:solidFill>
              </a:defRPr>
            </a:lvl7pPr>
            <a:lvl8pPr lvl="7" rtl="0" algn="l">
              <a:spcBef>
                <a:spcPts val="0"/>
              </a:spcBef>
              <a:spcAft>
                <a:spcPts val="0"/>
              </a:spcAft>
              <a:buClr>
                <a:schemeClr val="dk1"/>
              </a:buClr>
              <a:buSzPts val="1400"/>
              <a:buNone/>
              <a:defRPr>
                <a:solidFill>
                  <a:schemeClr val="dk1"/>
                </a:solidFill>
              </a:defRPr>
            </a:lvl8pPr>
            <a:lvl9pPr lvl="8" rtl="0" algn="l">
              <a:spcBef>
                <a:spcPts val="0"/>
              </a:spcBef>
              <a:spcAft>
                <a:spcPts val="0"/>
              </a:spcAft>
              <a:buClr>
                <a:schemeClr val="dk1"/>
              </a:buClr>
              <a:buSzPts val="1400"/>
              <a:buNone/>
              <a:defRPr>
                <a:solidFill>
                  <a:schemeClr val="dk1"/>
                </a:solidFill>
              </a:defRPr>
            </a:lvl9pPr>
          </a:lstStyle>
          <a:p/>
        </p:txBody>
      </p:sp>
      <p:sp>
        <p:nvSpPr>
          <p:cNvPr id="673" name="Google Shape;673;p44"/>
          <p:cNvSpPr txBox="1"/>
          <p:nvPr>
            <p:ph idx="1" type="subTitle"/>
          </p:nvPr>
        </p:nvSpPr>
        <p:spPr>
          <a:xfrm>
            <a:off x="578057" y="3491158"/>
            <a:ext cx="4053300" cy="477000"/>
          </a:xfrm>
          <a:prstGeom prst="rect">
            <a:avLst/>
          </a:prstGeom>
          <a:noFill/>
          <a:ln>
            <a:noFill/>
          </a:ln>
        </p:spPr>
        <p:txBody>
          <a:bodyPr anchorCtr="0" anchor="t" bIns="0" lIns="0" spcFirstLastPara="1" rIns="0" wrap="square" tIns="0">
            <a:noAutofit/>
          </a:bodyPr>
          <a:lstStyle>
            <a:lvl1pPr lvl="0" rtl="0" algn="l">
              <a:lnSpc>
                <a:spcPct val="95000"/>
              </a:lnSpc>
              <a:spcBef>
                <a:spcPts val="0"/>
              </a:spcBef>
              <a:spcAft>
                <a:spcPts val="0"/>
              </a:spcAft>
              <a:buSzPts val="2400"/>
              <a:buNone/>
              <a:defRPr b="0" i="0" sz="2400">
                <a:latin typeface="Salesforce Sans"/>
                <a:ea typeface="Salesforce Sans"/>
                <a:cs typeface="Salesforce Sans"/>
                <a:sym typeface="Salesforce Sans"/>
              </a:defRPr>
            </a:lvl1pPr>
            <a:lvl2pPr lvl="1" rtl="0" algn="ctr">
              <a:spcBef>
                <a:spcPts val="200"/>
              </a:spcBef>
              <a:spcAft>
                <a:spcPts val="0"/>
              </a:spcAft>
              <a:buSzPts val="1800"/>
              <a:buNone/>
              <a:defRPr/>
            </a:lvl2pPr>
            <a:lvl3pPr lvl="2" rtl="0" algn="ctr">
              <a:spcBef>
                <a:spcPts val="600"/>
              </a:spcBef>
              <a:spcAft>
                <a:spcPts val="0"/>
              </a:spcAft>
              <a:buSzPts val="1600"/>
              <a:buNone/>
              <a:defRPr/>
            </a:lvl3pPr>
            <a:lvl4pPr lvl="3" rtl="0" algn="ctr">
              <a:spcBef>
                <a:spcPts val="600"/>
              </a:spcBef>
              <a:spcAft>
                <a:spcPts val="0"/>
              </a:spcAft>
              <a:buSzPts val="1400"/>
              <a:buNone/>
              <a:defRPr/>
            </a:lvl4pPr>
            <a:lvl5pPr lvl="4" rtl="0" algn="ctr">
              <a:spcBef>
                <a:spcPts val="600"/>
              </a:spcBef>
              <a:spcAft>
                <a:spcPts val="0"/>
              </a:spcAft>
              <a:buSzPts val="2000"/>
              <a:buNone/>
              <a:defRPr/>
            </a:lvl5pPr>
            <a:lvl6pPr lvl="5" rtl="0" algn="ctr">
              <a:spcBef>
                <a:spcPts val="600"/>
              </a:spcBef>
              <a:spcAft>
                <a:spcPts val="0"/>
              </a:spcAft>
              <a:buSzPts val="2000"/>
              <a:buNone/>
              <a:defRPr/>
            </a:lvl6pPr>
            <a:lvl7pPr lvl="6" rtl="0" algn="ctr">
              <a:spcBef>
                <a:spcPts val="400"/>
              </a:spcBef>
              <a:spcAft>
                <a:spcPts val="0"/>
              </a:spcAft>
              <a:buSzPts val="2000"/>
              <a:buNone/>
              <a:defRPr/>
            </a:lvl7pPr>
            <a:lvl8pPr lvl="7" rtl="0" algn="ctr">
              <a:spcBef>
                <a:spcPts val="400"/>
              </a:spcBef>
              <a:spcAft>
                <a:spcPts val="0"/>
              </a:spcAft>
              <a:buSzPts val="2000"/>
              <a:buNone/>
              <a:defRPr/>
            </a:lvl8pPr>
            <a:lvl9pPr lvl="8" rtl="0" algn="ctr">
              <a:spcBef>
                <a:spcPts val="400"/>
              </a:spcBef>
              <a:spcAft>
                <a:spcPts val="0"/>
              </a:spcAft>
              <a:buSzPts val="2000"/>
              <a:buNone/>
              <a:defRPr/>
            </a:lvl9pPr>
          </a:lstStyle>
          <a:p/>
        </p:txBody>
      </p:sp>
      <p:pic>
        <p:nvPicPr>
          <p:cNvPr id="674" name="Google Shape;674;p44"/>
          <p:cNvPicPr preferRelativeResize="0"/>
          <p:nvPr/>
        </p:nvPicPr>
        <p:blipFill>
          <a:blip r:embed="rId4">
            <a:alphaModFix/>
          </a:blip>
          <a:stretch>
            <a:fillRect/>
          </a:stretch>
        </p:blipFill>
        <p:spPr>
          <a:xfrm>
            <a:off x="501100" y="688524"/>
            <a:ext cx="2168134" cy="47700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3 - Title Slide_ C 2">
  <p:cSld name="Title Slide_ C_2">
    <p:bg>
      <p:bgPr>
        <a:solidFill>
          <a:schemeClr val="lt1"/>
        </a:solidFill>
      </p:bgPr>
    </p:bg>
    <p:spTree>
      <p:nvGrpSpPr>
        <p:cNvPr id="675" name="Shape 675"/>
        <p:cNvGrpSpPr/>
        <p:nvPr/>
      </p:nvGrpSpPr>
      <p:grpSpPr>
        <a:xfrm>
          <a:off x="0" y="0"/>
          <a:ext cx="0" cy="0"/>
          <a:chOff x="0" y="0"/>
          <a:chExt cx="0" cy="0"/>
        </a:xfrm>
      </p:grpSpPr>
      <p:pic>
        <p:nvPicPr>
          <p:cNvPr id="676" name="Google Shape;676;p45"/>
          <p:cNvPicPr preferRelativeResize="0"/>
          <p:nvPr/>
        </p:nvPicPr>
        <p:blipFill>
          <a:blip r:embed="rId2">
            <a:alphaModFix/>
          </a:blip>
          <a:stretch>
            <a:fillRect/>
          </a:stretch>
        </p:blipFill>
        <p:spPr>
          <a:xfrm>
            <a:off x="0" y="900"/>
            <a:ext cx="12188826" cy="6856186"/>
          </a:xfrm>
          <a:prstGeom prst="rect">
            <a:avLst/>
          </a:prstGeom>
          <a:noFill/>
          <a:ln>
            <a:noFill/>
          </a:ln>
        </p:spPr>
      </p:pic>
      <p:pic>
        <p:nvPicPr>
          <p:cNvPr id="677" name="Google Shape;677;p45"/>
          <p:cNvPicPr preferRelativeResize="0"/>
          <p:nvPr/>
        </p:nvPicPr>
        <p:blipFill>
          <a:blip r:embed="rId3">
            <a:alphaModFix/>
          </a:blip>
          <a:stretch>
            <a:fillRect/>
          </a:stretch>
        </p:blipFill>
        <p:spPr>
          <a:xfrm>
            <a:off x="0" y="880"/>
            <a:ext cx="12188826" cy="6856214"/>
          </a:xfrm>
          <a:prstGeom prst="rect">
            <a:avLst/>
          </a:prstGeom>
          <a:noFill/>
          <a:ln>
            <a:noFill/>
          </a:ln>
        </p:spPr>
      </p:pic>
      <p:pic>
        <p:nvPicPr>
          <p:cNvPr id="678" name="Google Shape;678;p45"/>
          <p:cNvPicPr preferRelativeResize="0"/>
          <p:nvPr/>
        </p:nvPicPr>
        <p:blipFill>
          <a:blip r:embed="rId4">
            <a:alphaModFix/>
          </a:blip>
          <a:stretch>
            <a:fillRect/>
          </a:stretch>
        </p:blipFill>
        <p:spPr>
          <a:xfrm>
            <a:off x="501100" y="688525"/>
            <a:ext cx="2168182" cy="477000"/>
          </a:xfrm>
          <a:prstGeom prst="rect">
            <a:avLst/>
          </a:prstGeom>
          <a:noFill/>
          <a:ln>
            <a:noFill/>
          </a:ln>
        </p:spPr>
      </p:pic>
      <p:sp>
        <p:nvSpPr>
          <p:cNvPr id="679" name="Google Shape;679;p45"/>
          <p:cNvSpPr txBox="1"/>
          <p:nvPr>
            <p:ph type="ctrTitle"/>
          </p:nvPr>
        </p:nvSpPr>
        <p:spPr>
          <a:xfrm>
            <a:off x="567279" y="2157265"/>
            <a:ext cx="4064100" cy="12984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lt1"/>
              </a:buClr>
              <a:buSzPts val="1400"/>
              <a:buNone/>
              <a:defRPr b="1" sz="3400">
                <a:solidFill>
                  <a:schemeClr val="lt1"/>
                </a:solidFill>
                <a:latin typeface="Salesforce Sans"/>
                <a:ea typeface="Salesforce Sans"/>
                <a:cs typeface="Salesforce Sans"/>
                <a:sym typeface="Salesforce Sans"/>
              </a:defRPr>
            </a:lvl1pPr>
            <a:lvl2pPr lvl="1" rtl="0" algn="l">
              <a:spcBef>
                <a:spcPts val="0"/>
              </a:spcBef>
              <a:spcAft>
                <a:spcPts val="0"/>
              </a:spcAft>
              <a:buClr>
                <a:schemeClr val="lt1"/>
              </a:buClr>
              <a:buSzPts val="1400"/>
              <a:buNone/>
              <a:defRPr>
                <a:solidFill>
                  <a:schemeClr val="lt1"/>
                </a:solidFill>
              </a:defRPr>
            </a:lvl2pPr>
            <a:lvl3pPr lvl="2" rtl="0" algn="l">
              <a:spcBef>
                <a:spcPts val="0"/>
              </a:spcBef>
              <a:spcAft>
                <a:spcPts val="0"/>
              </a:spcAft>
              <a:buClr>
                <a:schemeClr val="lt1"/>
              </a:buClr>
              <a:buSzPts val="1400"/>
              <a:buNone/>
              <a:defRPr>
                <a:solidFill>
                  <a:schemeClr val="lt1"/>
                </a:solidFill>
              </a:defRPr>
            </a:lvl3pPr>
            <a:lvl4pPr lvl="3" rtl="0" algn="l">
              <a:spcBef>
                <a:spcPts val="0"/>
              </a:spcBef>
              <a:spcAft>
                <a:spcPts val="0"/>
              </a:spcAft>
              <a:buClr>
                <a:schemeClr val="lt1"/>
              </a:buClr>
              <a:buSzPts val="1400"/>
              <a:buNone/>
              <a:defRPr>
                <a:solidFill>
                  <a:schemeClr val="lt1"/>
                </a:solidFill>
              </a:defRPr>
            </a:lvl4pPr>
            <a:lvl5pPr lvl="4" rtl="0" algn="l">
              <a:spcBef>
                <a:spcPts val="0"/>
              </a:spcBef>
              <a:spcAft>
                <a:spcPts val="0"/>
              </a:spcAft>
              <a:buClr>
                <a:schemeClr val="lt1"/>
              </a:buClr>
              <a:buSzPts val="1400"/>
              <a:buNone/>
              <a:defRPr>
                <a:solidFill>
                  <a:schemeClr val="lt1"/>
                </a:solidFill>
              </a:defRPr>
            </a:lvl5pPr>
            <a:lvl6pPr lvl="5" rtl="0" algn="l">
              <a:spcBef>
                <a:spcPts val="0"/>
              </a:spcBef>
              <a:spcAft>
                <a:spcPts val="0"/>
              </a:spcAft>
              <a:buClr>
                <a:schemeClr val="lt1"/>
              </a:buClr>
              <a:buSzPts val="1400"/>
              <a:buNone/>
              <a:defRPr>
                <a:solidFill>
                  <a:schemeClr val="lt1"/>
                </a:solidFill>
              </a:defRPr>
            </a:lvl6pPr>
            <a:lvl7pPr lvl="6" rtl="0" algn="l">
              <a:spcBef>
                <a:spcPts val="0"/>
              </a:spcBef>
              <a:spcAft>
                <a:spcPts val="0"/>
              </a:spcAft>
              <a:buClr>
                <a:schemeClr val="lt1"/>
              </a:buClr>
              <a:buSzPts val="1400"/>
              <a:buNone/>
              <a:defRPr>
                <a:solidFill>
                  <a:schemeClr val="lt1"/>
                </a:solidFill>
              </a:defRPr>
            </a:lvl7pPr>
            <a:lvl8pPr lvl="7" rtl="0" algn="l">
              <a:spcBef>
                <a:spcPts val="0"/>
              </a:spcBef>
              <a:spcAft>
                <a:spcPts val="0"/>
              </a:spcAft>
              <a:buClr>
                <a:schemeClr val="lt1"/>
              </a:buClr>
              <a:buSzPts val="1400"/>
              <a:buNone/>
              <a:defRPr>
                <a:solidFill>
                  <a:schemeClr val="lt1"/>
                </a:solidFill>
              </a:defRPr>
            </a:lvl8pPr>
            <a:lvl9pPr lvl="8" rtl="0" algn="l">
              <a:spcBef>
                <a:spcPts val="0"/>
              </a:spcBef>
              <a:spcAft>
                <a:spcPts val="0"/>
              </a:spcAft>
              <a:buClr>
                <a:schemeClr val="lt1"/>
              </a:buClr>
              <a:buSzPts val="1400"/>
              <a:buNone/>
              <a:defRPr>
                <a:solidFill>
                  <a:schemeClr val="lt1"/>
                </a:solidFill>
              </a:defRPr>
            </a:lvl9pPr>
          </a:lstStyle>
          <a:p/>
        </p:txBody>
      </p:sp>
      <p:sp>
        <p:nvSpPr>
          <p:cNvPr id="680" name="Google Shape;680;p45"/>
          <p:cNvSpPr txBox="1"/>
          <p:nvPr>
            <p:ph idx="1" type="subTitle"/>
          </p:nvPr>
        </p:nvSpPr>
        <p:spPr>
          <a:xfrm>
            <a:off x="578057" y="3491158"/>
            <a:ext cx="4053300" cy="477000"/>
          </a:xfrm>
          <a:prstGeom prst="rect">
            <a:avLst/>
          </a:prstGeom>
          <a:noFill/>
          <a:ln>
            <a:noFill/>
          </a:ln>
        </p:spPr>
        <p:txBody>
          <a:bodyPr anchorCtr="0" anchor="t" bIns="0" lIns="0" spcFirstLastPara="1" rIns="0" wrap="square" tIns="0">
            <a:noAutofit/>
          </a:bodyPr>
          <a:lstStyle>
            <a:lvl1pPr lvl="0" rtl="0" algn="l">
              <a:lnSpc>
                <a:spcPct val="95000"/>
              </a:lnSpc>
              <a:spcBef>
                <a:spcPts val="0"/>
              </a:spcBef>
              <a:spcAft>
                <a:spcPts val="0"/>
              </a:spcAft>
              <a:buClr>
                <a:schemeClr val="lt1"/>
              </a:buClr>
              <a:buSzPts val="2400"/>
              <a:buNone/>
              <a:defRPr b="0" i="0" sz="2400">
                <a:solidFill>
                  <a:schemeClr val="lt1"/>
                </a:solidFill>
                <a:latin typeface="Salesforce Sans"/>
                <a:ea typeface="Salesforce Sans"/>
                <a:cs typeface="Salesforce Sans"/>
                <a:sym typeface="Salesforce Sans"/>
              </a:defRPr>
            </a:lvl1pPr>
            <a:lvl2pPr lvl="1" rtl="0" algn="ctr">
              <a:spcBef>
                <a:spcPts val="200"/>
              </a:spcBef>
              <a:spcAft>
                <a:spcPts val="0"/>
              </a:spcAft>
              <a:buClr>
                <a:schemeClr val="lt1"/>
              </a:buClr>
              <a:buSzPts val="1800"/>
              <a:buNone/>
              <a:defRPr>
                <a:solidFill>
                  <a:schemeClr val="lt1"/>
                </a:solidFill>
              </a:defRPr>
            </a:lvl2pPr>
            <a:lvl3pPr lvl="2" rtl="0" algn="ctr">
              <a:spcBef>
                <a:spcPts val="600"/>
              </a:spcBef>
              <a:spcAft>
                <a:spcPts val="0"/>
              </a:spcAft>
              <a:buClr>
                <a:schemeClr val="lt1"/>
              </a:buClr>
              <a:buSzPts val="1600"/>
              <a:buNone/>
              <a:defRPr>
                <a:solidFill>
                  <a:schemeClr val="lt1"/>
                </a:solidFill>
              </a:defRPr>
            </a:lvl3pPr>
            <a:lvl4pPr lvl="3" rtl="0" algn="ctr">
              <a:spcBef>
                <a:spcPts val="600"/>
              </a:spcBef>
              <a:spcAft>
                <a:spcPts val="0"/>
              </a:spcAft>
              <a:buClr>
                <a:schemeClr val="lt1"/>
              </a:buClr>
              <a:buSzPts val="1400"/>
              <a:buNone/>
              <a:defRPr>
                <a:solidFill>
                  <a:schemeClr val="lt1"/>
                </a:solidFill>
              </a:defRPr>
            </a:lvl4pPr>
            <a:lvl5pPr lvl="4" rtl="0" algn="ctr">
              <a:spcBef>
                <a:spcPts val="600"/>
              </a:spcBef>
              <a:spcAft>
                <a:spcPts val="0"/>
              </a:spcAft>
              <a:buClr>
                <a:schemeClr val="lt1"/>
              </a:buClr>
              <a:buSzPts val="2000"/>
              <a:buNone/>
              <a:defRPr>
                <a:solidFill>
                  <a:schemeClr val="lt1"/>
                </a:solidFill>
              </a:defRPr>
            </a:lvl5pPr>
            <a:lvl6pPr lvl="5" rtl="0" algn="ctr">
              <a:spcBef>
                <a:spcPts val="600"/>
              </a:spcBef>
              <a:spcAft>
                <a:spcPts val="0"/>
              </a:spcAft>
              <a:buClr>
                <a:schemeClr val="lt1"/>
              </a:buClr>
              <a:buSzPts val="2000"/>
              <a:buNone/>
              <a:defRPr>
                <a:solidFill>
                  <a:schemeClr val="lt1"/>
                </a:solidFill>
              </a:defRPr>
            </a:lvl6pPr>
            <a:lvl7pPr lvl="6" rtl="0" algn="ctr">
              <a:spcBef>
                <a:spcPts val="400"/>
              </a:spcBef>
              <a:spcAft>
                <a:spcPts val="0"/>
              </a:spcAft>
              <a:buClr>
                <a:schemeClr val="lt1"/>
              </a:buClr>
              <a:buSzPts val="2000"/>
              <a:buNone/>
              <a:defRPr>
                <a:solidFill>
                  <a:schemeClr val="lt1"/>
                </a:solidFill>
              </a:defRPr>
            </a:lvl7pPr>
            <a:lvl8pPr lvl="7" rtl="0" algn="ctr">
              <a:spcBef>
                <a:spcPts val="400"/>
              </a:spcBef>
              <a:spcAft>
                <a:spcPts val="0"/>
              </a:spcAft>
              <a:buClr>
                <a:schemeClr val="lt1"/>
              </a:buClr>
              <a:buSzPts val="2000"/>
              <a:buNone/>
              <a:defRPr>
                <a:solidFill>
                  <a:schemeClr val="lt1"/>
                </a:solidFill>
              </a:defRPr>
            </a:lvl8pPr>
            <a:lvl9pPr lvl="8" rtl="0" algn="ctr">
              <a:spcBef>
                <a:spcPts val="400"/>
              </a:spcBef>
              <a:spcAft>
                <a:spcPts val="0"/>
              </a:spcAft>
              <a:buClr>
                <a:schemeClr val="lt1"/>
              </a:buClr>
              <a:buSzPts val="2000"/>
              <a:buNone/>
              <a:defRPr>
                <a:solidFill>
                  <a:schemeClr val="lt1"/>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2 - 2 Column 2">
  <p:cSld name="2 Column_2">
    <p:spTree>
      <p:nvGrpSpPr>
        <p:cNvPr id="681" name="Shape 681"/>
        <p:cNvGrpSpPr/>
        <p:nvPr/>
      </p:nvGrpSpPr>
      <p:grpSpPr>
        <a:xfrm>
          <a:off x="0" y="0"/>
          <a:ext cx="0" cy="0"/>
          <a:chOff x="0" y="0"/>
          <a:chExt cx="0" cy="0"/>
        </a:xfrm>
      </p:grpSpPr>
      <p:sp>
        <p:nvSpPr>
          <p:cNvPr id="682" name="Google Shape;682;p46"/>
          <p:cNvSpPr txBox="1"/>
          <p:nvPr>
            <p:ph type="title"/>
          </p:nvPr>
        </p:nvSpPr>
        <p:spPr>
          <a:xfrm>
            <a:off x="571500" y="63500"/>
            <a:ext cx="89625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Clr>
                <a:schemeClr val="dk1"/>
              </a:buClr>
              <a:buSzPts val="1400"/>
              <a:buNone/>
              <a:defRPr>
                <a:solidFill>
                  <a:schemeClr val="dk1"/>
                </a:solidFill>
              </a:defRPr>
            </a:lvl2pPr>
            <a:lvl3pPr lvl="2" rtl="0" algn="l">
              <a:spcBef>
                <a:spcPts val="0"/>
              </a:spcBef>
              <a:spcAft>
                <a:spcPts val="0"/>
              </a:spcAft>
              <a:buClr>
                <a:schemeClr val="dk1"/>
              </a:buClr>
              <a:buSzPts val="1400"/>
              <a:buNone/>
              <a:defRPr>
                <a:solidFill>
                  <a:schemeClr val="dk1"/>
                </a:solidFill>
              </a:defRPr>
            </a:lvl3pPr>
            <a:lvl4pPr lvl="3" rtl="0" algn="l">
              <a:spcBef>
                <a:spcPts val="0"/>
              </a:spcBef>
              <a:spcAft>
                <a:spcPts val="0"/>
              </a:spcAft>
              <a:buClr>
                <a:schemeClr val="dk1"/>
              </a:buClr>
              <a:buSzPts val="1400"/>
              <a:buNone/>
              <a:defRPr>
                <a:solidFill>
                  <a:schemeClr val="dk1"/>
                </a:solidFill>
              </a:defRPr>
            </a:lvl4pPr>
            <a:lvl5pPr lvl="4" rtl="0" algn="l">
              <a:spcBef>
                <a:spcPts val="0"/>
              </a:spcBef>
              <a:spcAft>
                <a:spcPts val="0"/>
              </a:spcAft>
              <a:buClr>
                <a:schemeClr val="dk1"/>
              </a:buClr>
              <a:buSzPts val="1400"/>
              <a:buNone/>
              <a:defRPr>
                <a:solidFill>
                  <a:schemeClr val="dk1"/>
                </a:solidFill>
              </a:defRPr>
            </a:lvl5pPr>
            <a:lvl6pPr lvl="5" rtl="0" algn="l">
              <a:spcBef>
                <a:spcPts val="0"/>
              </a:spcBef>
              <a:spcAft>
                <a:spcPts val="0"/>
              </a:spcAft>
              <a:buClr>
                <a:schemeClr val="dk1"/>
              </a:buClr>
              <a:buSzPts val="1400"/>
              <a:buNone/>
              <a:defRPr>
                <a:solidFill>
                  <a:schemeClr val="dk1"/>
                </a:solidFill>
              </a:defRPr>
            </a:lvl6pPr>
            <a:lvl7pPr lvl="6" rtl="0" algn="l">
              <a:spcBef>
                <a:spcPts val="0"/>
              </a:spcBef>
              <a:spcAft>
                <a:spcPts val="0"/>
              </a:spcAft>
              <a:buClr>
                <a:schemeClr val="dk1"/>
              </a:buClr>
              <a:buSzPts val="1400"/>
              <a:buNone/>
              <a:defRPr>
                <a:solidFill>
                  <a:schemeClr val="dk1"/>
                </a:solidFill>
              </a:defRPr>
            </a:lvl7pPr>
            <a:lvl8pPr lvl="7" rtl="0" algn="l">
              <a:spcBef>
                <a:spcPts val="0"/>
              </a:spcBef>
              <a:spcAft>
                <a:spcPts val="0"/>
              </a:spcAft>
              <a:buClr>
                <a:schemeClr val="dk1"/>
              </a:buClr>
              <a:buSzPts val="1400"/>
              <a:buNone/>
              <a:defRPr>
                <a:solidFill>
                  <a:schemeClr val="dk1"/>
                </a:solidFill>
              </a:defRPr>
            </a:lvl8pPr>
            <a:lvl9pPr lvl="8" rtl="0" algn="l">
              <a:spcBef>
                <a:spcPts val="0"/>
              </a:spcBef>
              <a:spcAft>
                <a:spcPts val="0"/>
              </a:spcAft>
              <a:buClr>
                <a:schemeClr val="dk1"/>
              </a:buClr>
              <a:buSzPts val="1400"/>
              <a:buNone/>
              <a:defRPr>
                <a:solidFill>
                  <a:schemeClr val="dk1"/>
                </a:solidFill>
              </a:defRPr>
            </a:lvl9pPr>
          </a:lstStyle>
          <a:p/>
        </p:txBody>
      </p:sp>
      <p:sp>
        <p:nvSpPr>
          <p:cNvPr id="683" name="Google Shape;683;p46"/>
          <p:cNvSpPr txBox="1"/>
          <p:nvPr>
            <p:ph idx="1" type="body"/>
          </p:nvPr>
        </p:nvSpPr>
        <p:spPr>
          <a:xfrm>
            <a:off x="571500" y="1621640"/>
            <a:ext cx="5303400" cy="422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lvl1pPr>
            <a:lvl2pPr indent="-342900" lvl="1" marL="914400" rtl="0" algn="l">
              <a:lnSpc>
                <a:spcPct val="100000"/>
              </a:lnSpc>
              <a:spcBef>
                <a:spcPts val="300"/>
              </a:spcBef>
              <a:spcAft>
                <a:spcPts val="0"/>
              </a:spcAft>
              <a:buSzPts val="1800"/>
              <a:buChar char="•"/>
              <a:defRPr sz="1800"/>
            </a:lvl2pPr>
            <a:lvl3pPr indent="-330200" lvl="2" marL="1371600" rtl="0" algn="l">
              <a:lnSpc>
                <a:spcPct val="100000"/>
              </a:lnSpc>
              <a:spcBef>
                <a:spcPts val="600"/>
              </a:spcBef>
              <a:spcAft>
                <a:spcPts val="0"/>
              </a:spcAft>
              <a:buSzPts val="1600"/>
              <a:buChar char="•"/>
              <a:defRPr/>
            </a:lvl3pPr>
            <a:lvl4pPr indent="-317500" lvl="3" marL="1828800" rtl="0" algn="l">
              <a:lnSpc>
                <a:spcPct val="100000"/>
              </a:lnSpc>
              <a:spcBef>
                <a:spcPts val="600"/>
              </a:spcBef>
              <a:spcAft>
                <a:spcPts val="0"/>
              </a:spcAft>
              <a:buSzPts val="1400"/>
              <a:buChar char="•"/>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684" name="Google Shape;684;p46"/>
          <p:cNvSpPr txBox="1"/>
          <p:nvPr>
            <p:ph idx="2" type="body"/>
          </p:nvPr>
        </p:nvSpPr>
        <p:spPr>
          <a:xfrm>
            <a:off x="6313932" y="1621640"/>
            <a:ext cx="5303400" cy="422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lvl1pPr>
            <a:lvl2pPr indent="-342900" lvl="1" marL="914400" rtl="0" algn="l">
              <a:lnSpc>
                <a:spcPct val="100000"/>
              </a:lnSpc>
              <a:spcBef>
                <a:spcPts val="300"/>
              </a:spcBef>
              <a:spcAft>
                <a:spcPts val="0"/>
              </a:spcAft>
              <a:buSzPts val="1800"/>
              <a:buChar char="•"/>
              <a:defRPr/>
            </a:lvl2pPr>
            <a:lvl3pPr indent="-330200" lvl="2" marL="1371600" rtl="0" algn="l">
              <a:lnSpc>
                <a:spcPct val="100000"/>
              </a:lnSpc>
              <a:spcBef>
                <a:spcPts val="600"/>
              </a:spcBef>
              <a:spcAft>
                <a:spcPts val="0"/>
              </a:spcAft>
              <a:buSzPts val="1600"/>
              <a:buChar char="•"/>
              <a:defRPr/>
            </a:lvl3pPr>
            <a:lvl4pPr indent="-317500" lvl="3" marL="1828800" rtl="0" algn="l">
              <a:lnSpc>
                <a:spcPct val="100000"/>
              </a:lnSpc>
              <a:spcBef>
                <a:spcPts val="600"/>
              </a:spcBef>
              <a:spcAft>
                <a:spcPts val="0"/>
              </a:spcAft>
              <a:buSzPts val="1400"/>
              <a:buChar char="•"/>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685" name="Google Shape;685;p46"/>
          <p:cNvSpPr txBox="1"/>
          <p:nvPr>
            <p:ph idx="3"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686" name="Google Shape;686;p46"/>
          <p:cNvSpPr txBox="1"/>
          <p:nvPr>
            <p:ph idx="11" type="ftr"/>
          </p:nvPr>
        </p:nvSpPr>
        <p:spPr>
          <a:xfrm>
            <a:off x="571504" y="6549530"/>
            <a:ext cx="5508000" cy="2139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Clr>
                <a:srgbClr val="7F7F7F"/>
              </a:buClr>
              <a:buSzPts val="1400"/>
              <a:buNone/>
              <a:defRPr>
                <a:solidFill>
                  <a:srgbClr val="7F7F7F"/>
                </a:solidFill>
              </a:defRPr>
            </a:lvl2pPr>
            <a:lvl3pPr lvl="2" rtl="0" algn="l">
              <a:spcBef>
                <a:spcPts val="0"/>
              </a:spcBef>
              <a:spcAft>
                <a:spcPts val="0"/>
              </a:spcAft>
              <a:buClr>
                <a:srgbClr val="7F7F7F"/>
              </a:buClr>
              <a:buSzPts val="1400"/>
              <a:buNone/>
              <a:defRPr>
                <a:solidFill>
                  <a:srgbClr val="7F7F7F"/>
                </a:solidFill>
              </a:defRPr>
            </a:lvl3pPr>
            <a:lvl4pPr lvl="3" rtl="0" algn="l">
              <a:spcBef>
                <a:spcPts val="0"/>
              </a:spcBef>
              <a:spcAft>
                <a:spcPts val="0"/>
              </a:spcAft>
              <a:buClr>
                <a:srgbClr val="7F7F7F"/>
              </a:buClr>
              <a:buSzPts val="1400"/>
              <a:buNone/>
              <a:defRPr>
                <a:solidFill>
                  <a:srgbClr val="7F7F7F"/>
                </a:solidFill>
              </a:defRPr>
            </a:lvl4pPr>
            <a:lvl5pPr lvl="4" rtl="0" algn="l">
              <a:spcBef>
                <a:spcPts val="0"/>
              </a:spcBef>
              <a:spcAft>
                <a:spcPts val="0"/>
              </a:spcAft>
              <a:buClr>
                <a:srgbClr val="7F7F7F"/>
              </a:buClr>
              <a:buSzPts val="1400"/>
              <a:buNone/>
              <a:defRPr>
                <a:solidFill>
                  <a:srgbClr val="7F7F7F"/>
                </a:solidFill>
              </a:defRPr>
            </a:lvl5pPr>
            <a:lvl6pPr lvl="5" rtl="0" algn="l">
              <a:spcBef>
                <a:spcPts val="0"/>
              </a:spcBef>
              <a:spcAft>
                <a:spcPts val="0"/>
              </a:spcAft>
              <a:buClr>
                <a:srgbClr val="7F7F7F"/>
              </a:buClr>
              <a:buSzPts val="1400"/>
              <a:buNone/>
              <a:defRPr>
                <a:solidFill>
                  <a:srgbClr val="7F7F7F"/>
                </a:solidFill>
              </a:defRPr>
            </a:lvl6pPr>
            <a:lvl7pPr lvl="6" rtl="0" algn="l">
              <a:spcBef>
                <a:spcPts val="0"/>
              </a:spcBef>
              <a:spcAft>
                <a:spcPts val="0"/>
              </a:spcAft>
              <a:buClr>
                <a:srgbClr val="7F7F7F"/>
              </a:buClr>
              <a:buSzPts val="1400"/>
              <a:buNone/>
              <a:defRPr>
                <a:solidFill>
                  <a:srgbClr val="7F7F7F"/>
                </a:solidFill>
              </a:defRPr>
            </a:lvl7pPr>
            <a:lvl8pPr lvl="7" rtl="0" algn="l">
              <a:spcBef>
                <a:spcPts val="0"/>
              </a:spcBef>
              <a:spcAft>
                <a:spcPts val="0"/>
              </a:spcAft>
              <a:buClr>
                <a:srgbClr val="7F7F7F"/>
              </a:buClr>
              <a:buSzPts val="1400"/>
              <a:buNone/>
              <a:defRPr>
                <a:solidFill>
                  <a:srgbClr val="7F7F7F"/>
                </a:solidFill>
              </a:defRPr>
            </a:lvl8pPr>
            <a:lvl9pPr lvl="8" rtl="0" algn="l">
              <a:spcBef>
                <a:spcPts val="0"/>
              </a:spcBef>
              <a:spcAft>
                <a:spcPts val="0"/>
              </a:spcAft>
              <a:buClr>
                <a:srgbClr val="7F7F7F"/>
              </a:buClr>
              <a:buSzPts val="1400"/>
              <a:buNone/>
              <a:defRPr>
                <a:solidFill>
                  <a:srgbClr val="7F7F7F"/>
                </a:solidFill>
              </a:defRPr>
            </a:lvl9pPr>
          </a:lstStyle>
          <a:p/>
        </p:txBody>
      </p:sp>
      <p:pic>
        <p:nvPicPr>
          <p:cNvPr id="687" name="Google Shape;687;p46"/>
          <p:cNvPicPr preferRelativeResize="0"/>
          <p:nvPr/>
        </p:nvPicPr>
        <p:blipFill>
          <a:blip r:embed="rId2">
            <a:alphaModFix/>
          </a:blip>
          <a:stretch>
            <a:fillRect/>
          </a:stretch>
        </p:blipFill>
        <p:spPr>
          <a:xfrm>
            <a:off x="10126750" y="618652"/>
            <a:ext cx="1539545" cy="33870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3 - 3 Column 2">
  <p:cSld name="3 Column_2">
    <p:spTree>
      <p:nvGrpSpPr>
        <p:cNvPr id="688" name="Shape 688"/>
        <p:cNvGrpSpPr/>
        <p:nvPr/>
      </p:nvGrpSpPr>
      <p:grpSpPr>
        <a:xfrm>
          <a:off x="0" y="0"/>
          <a:ext cx="0" cy="0"/>
          <a:chOff x="0" y="0"/>
          <a:chExt cx="0" cy="0"/>
        </a:xfrm>
      </p:grpSpPr>
      <p:sp>
        <p:nvSpPr>
          <p:cNvPr id="689" name="Google Shape;689;p47"/>
          <p:cNvSpPr txBox="1"/>
          <p:nvPr>
            <p:ph type="title"/>
          </p:nvPr>
        </p:nvSpPr>
        <p:spPr>
          <a:xfrm>
            <a:off x="571500" y="63500"/>
            <a:ext cx="88608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Clr>
                <a:schemeClr val="dk1"/>
              </a:buClr>
              <a:buSzPts val="1400"/>
              <a:buNone/>
              <a:defRPr>
                <a:solidFill>
                  <a:schemeClr val="dk1"/>
                </a:solidFill>
              </a:defRPr>
            </a:lvl2pPr>
            <a:lvl3pPr lvl="2" rtl="0" algn="l">
              <a:spcBef>
                <a:spcPts val="0"/>
              </a:spcBef>
              <a:spcAft>
                <a:spcPts val="0"/>
              </a:spcAft>
              <a:buClr>
                <a:schemeClr val="dk1"/>
              </a:buClr>
              <a:buSzPts val="1400"/>
              <a:buNone/>
              <a:defRPr>
                <a:solidFill>
                  <a:schemeClr val="dk1"/>
                </a:solidFill>
              </a:defRPr>
            </a:lvl3pPr>
            <a:lvl4pPr lvl="3" rtl="0" algn="l">
              <a:spcBef>
                <a:spcPts val="0"/>
              </a:spcBef>
              <a:spcAft>
                <a:spcPts val="0"/>
              </a:spcAft>
              <a:buClr>
                <a:schemeClr val="dk1"/>
              </a:buClr>
              <a:buSzPts val="1400"/>
              <a:buNone/>
              <a:defRPr>
                <a:solidFill>
                  <a:schemeClr val="dk1"/>
                </a:solidFill>
              </a:defRPr>
            </a:lvl4pPr>
            <a:lvl5pPr lvl="4" rtl="0" algn="l">
              <a:spcBef>
                <a:spcPts val="0"/>
              </a:spcBef>
              <a:spcAft>
                <a:spcPts val="0"/>
              </a:spcAft>
              <a:buClr>
                <a:schemeClr val="dk1"/>
              </a:buClr>
              <a:buSzPts val="1400"/>
              <a:buNone/>
              <a:defRPr>
                <a:solidFill>
                  <a:schemeClr val="dk1"/>
                </a:solidFill>
              </a:defRPr>
            </a:lvl5pPr>
            <a:lvl6pPr lvl="5" rtl="0" algn="l">
              <a:spcBef>
                <a:spcPts val="0"/>
              </a:spcBef>
              <a:spcAft>
                <a:spcPts val="0"/>
              </a:spcAft>
              <a:buClr>
                <a:schemeClr val="dk1"/>
              </a:buClr>
              <a:buSzPts val="1400"/>
              <a:buNone/>
              <a:defRPr>
                <a:solidFill>
                  <a:schemeClr val="dk1"/>
                </a:solidFill>
              </a:defRPr>
            </a:lvl6pPr>
            <a:lvl7pPr lvl="6" rtl="0" algn="l">
              <a:spcBef>
                <a:spcPts val="0"/>
              </a:spcBef>
              <a:spcAft>
                <a:spcPts val="0"/>
              </a:spcAft>
              <a:buClr>
                <a:schemeClr val="dk1"/>
              </a:buClr>
              <a:buSzPts val="1400"/>
              <a:buNone/>
              <a:defRPr>
                <a:solidFill>
                  <a:schemeClr val="dk1"/>
                </a:solidFill>
              </a:defRPr>
            </a:lvl7pPr>
            <a:lvl8pPr lvl="7" rtl="0" algn="l">
              <a:spcBef>
                <a:spcPts val="0"/>
              </a:spcBef>
              <a:spcAft>
                <a:spcPts val="0"/>
              </a:spcAft>
              <a:buClr>
                <a:schemeClr val="dk1"/>
              </a:buClr>
              <a:buSzPts val="1400"/>
              <a:buNone/>
              <a:defRPr>
                <a:solidFill>
                  <a:schemeClr val="dk1"/>
                </a:solidFill>
              </a:defRPr>
            </a:lvl8pPr>
            <a:lvl9pPr lvl="8" rtl="0" algn="l">
              <a:spcBef>
                <a:spcPts val="0"/>
              </a:spcBef>
              <a:spcAft>
                <a:spcPts val="0"/>
              </a:spcAft>
              <a:buClr>
                <a:schemeClr val="dk1"/>
              </a:buClr>
              <a:buSzPts val="1400"/>
              <a:buNone/>
              <a:defRPr>
                <a:solidFill>
                  <a:schemeClr val="dk1"/>
                </a:solidFill>
              </a:defRPr>
            </a:lvl9pPr>
          </a:lstStyle>
          <a:p/>
        </p:txBody>
      </p:sp>
      <p:sp>
        <p:nvSpPr>
          <p:cNvPr id="690" name="Google Shape;690;p47"/>
          <p:cNvSpPr txBox="1"/>
          <p:nvPr>
            <p:ph idx="1" type="body"/>
          </p:nvPr>
        </p:nvSpPr>
        <p:spPr>
          <a:xfrm>
            <a:off x="571500" y="1621640"/>
            <a:ext cx="3337500" cy="4224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lvl1pPr>
            <a:lvl2pPr indent="-342900" lvl="1" marL="914400" rtl="0" algn="l">
              <a:lnSpc>
                <a:spcPct val="100000"/>
              </a:lnSpc>
              <a:spcBef>
                <a:spcPts val="300"/>
              </a:spcBef>
              <a:spcAft>
                <a:spcPts val="0"/>
              </a:spcAft>
              <a:buSzPts val="1800"/>
              <a:buChar char="•"/>
              <a:defRPr/>
            </a:lvl2pPr>
            <a:lvl3pPr indent="-330200" lvl="2" marL="1371600" rtl="0" algn="l">
              <a:lnSpc>
                <a:spcPct val="100000"/>
              </a:lnSpc>
              <a:spcBef>
                <a:spcPts val="600"/>
              </a:spcBef>
              <a:spcAft>
                <a:spcPts val="0"/>
              </a:spcAft>
              <a:buSzPts val="1600"/>
              <a:buChar char="•"/>
              <a:defRPr/>
            </a:lvl3pPr>
            <a:lvl4pPr indent="-317500" lvl="3" marL="1828800" rtl="0" algn="l">
              <a:lnSpc>
                <a:spcPct val="100000"/>
              </a:lnSpc>
              <a:spcBef>
                <a:spcPts val="600"/>
              </a:spcBef>
              <a:spcAft>
                <a:spcPts val="0"/>
              </a:spcAft>
              <a:buSzPts val="1400"/>
              <a:buChar char="•"/>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691" name="Google Shape;691;p47"/>
          <p:cNvSpPr txBox="1"/>
          <p:nvPr>
            <p:ph idx="2" type="body"/>
          </p:nvPr>
        </p:nvSpPr>
        <p:spPr>
          <a:xfrm>
            <a:off x="4377367" y="1621358"/>
            <a:ext cx="3337500" cy="4224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lvl1pPr>
            <a:lvl2pPr indent="-342900" lvl="1" marL="914400" rtl="0" algn="l">
              <a:lnSpc>
                <a:spcPct val="100000"/>
              </a:lnSpc>
              <a:spcBef>
                <a:spcPts val="300"/>
              </a:spcBef>
              <a:spcAft>
                <a:spcPts val="0"/>
              </a:spcAft>
              <a:buSzPts val="1800"/>
              <a:buChar char="•"/>
              <a:defRPr/>
            </a:lvl2pPr>
            <a:lvl3pPr indent="-330200" lvl="2" marL="1371600" rtl="0" algn="l">
              <a:lnSpc>
                <a:spcPct val="100000"/>
              </a:lnSpc>
              <a:spcBef>
                <a:spcPts val="600"/>
              </a:spcBef>
              <a:spcAft>
                <a:spcPts val="0"/>
              </a:spcAft>
              <a:buSzPts val="1600"/>
              <a:buChar char="•"/>
              <a:defRPr/>
            </a:lvl3pPr>
            <a:lvl4pPr indent="-317500" lvl="3" marL="1828800" rtl="0" algn="l">
              <a:lnSpc>
                <a:spcPct val="100000"/>
              </a:lnSpc>
              <a:spcBef>
                <a:spcPts val="600"/>
              </a:spcBef>
              <a:spcAft>
                <a:spcPts val="0"/>
              </a:spcAft>
              <a:buSzPts val="1400"/>
              <a:buChar char="•"/>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692" name="Google Shape;692;p47"/>
          <p:cNvSpPr txBox="1"/>
          <p:nvPr>
            <p:ph idx="3" type="body"/>
          </p:nvPr>
        </p:nvSpPr>
        <p:spPr>
          <a:xfrm>
            <a:off x="8183233" y="1621068"/>
            <a:ext cx="3337500" cy="4224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lvl1pPr>
            <a:lvl2pPr indent="-342900" lvl="1" marL="914400" rtl="0" algn="l">
              <a:lnSpc>
                <a:spcPct val="100000"/>
              </a:lnSpc>
              <a:spcBef>
                <a:spcPts val="300"/>
              </a:spcBef>
              <a:spcAft>
                <a:spcPts val="0"/>
              </a:spcAft>
              <a:buSzPts val="1800"/>
              <a:buChar char="•"/>
              <a:defRPr/>
            </a:lvl2pPr>
            <a:lvl3pPr indent="-330200" lvl="2" marL="1371600" rtl="0" algn="l">
              <a:lnSpc>
                <a:spcPct val="100000"/>
              </a:lnSpc>
              <a:spcBef>
                <a:spcPts val="600"/>
              </a:spcBef>
              <a:spcAft>
                <a:spcPts val="0"/>
              </a:spcAft>
              <a:buSzPts val="1600"/>
              <a:buChar char="•"/>
              <a:defRPr/>
            </a:lvl3pPr>
            <a:lvl4pPr indent="-317500" lvl="3" marL="1828800" rtl="0" algn="l">
              <a:lnSpc>
                <a:spcPct val="100000"/>
              </a:lnSpc>
              <a:spcBef>
                <a:spcPts val="600"/>
              </a:spcBef>
              <a:spcAft>
                <a:spcPts val="0"/>
              </a:spcAft>
              <a:buSzPts val="1400"/>
              <a:buChar char="•"/>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693" name="Google Shape;693;p47"/>
          <p:cNvSpPr txBox="1"/>
          <p:nvPr>
            <p:ph idx="4"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200"/>
              <a:buNone/>
              <a:defRPr i="0" sz="2200">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694" name="Google Shape;694;p47"/>
          <p:cNvSpPr txBox="1"/>
          <p:nvPr>
            <p:ph idx="11" type="ftr"/>
          </p:nvPr>
        </p:nvSpPr>
        <p:spPr>
          <a:xfrm>
            <a:off x="571504" y="6549530"/>
            <a:ext cx="5508000" cy="2139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695" name="Google Shape;695;p47"/>
          <p:cNvPicPr preferRelativeResize="0"/>
          <p:nvPr/>
        </p:nvPicPr>
        <p:blipFill>
          <a:blip r:embed="rId2">
            <a:alphaModFix/>
          </a:blip>
          <a:stretch>
            <a:fillRect/>
          </a:stretch>
        </p:blipFill>
        <p:spPr>
          <a:xfrm>
            <a:off x="10126750" y="618652"/>
            <a:ext cx="1539545" cy="33870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2 - Graphic Footer - B 1">
  <p:cSld name="Graphic Footer - B_1">
    <p:spTree>
      <p:nvGrpSpPr>
        <p:cNvPr id="696" name="Shape 696"/>
        <p:cNvGrpSpPr/>
        <p:nvPr/>
      </p:nvGrpSpPr>
      <p:grpSpPr>
        <a:xfrm>
          <a:off x="0" y="0"/>
          <a:ext cx="0" cy="0"/>
          <a:chOff x="0" y="0"/>
          <a:chExt cx="0" cy="0"/>
        </a:xfrm>
      </p:grpSpPr>
      <p:sp>
        <p:nvSpPr>
          <p:cNvPr id="697" name="Google Shape;697;p48"/>
          <p:cNvSpPr txBox="1"/>
          <p:nvPr>
            <p:ph type="title"/>
          </p:nvPr>
        </p:nvSpPr>
        <p:spPr>
          <a:xfrm>
            <a:off x="571500" y="63500"/>
            <a:ext cx="88710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Clr>
                <a:schemeClr val="dk1"/>
              </a:buClr>
              <a:buSzPts val="1400"/>
              <a:buNone/>
              <a:defRPr>
                <a:solidFill>
                  <a:schemeClr val="dk1"/>
                </a:solidFill>
              </a:defRPr>
            </a:lvl2pPr>
            <a:lvl3pPr lvl="2" rtl="0" algn="l">
              <a:spcBef>
                <a:spcPts val="0"/>
              </a:spcBef>
              <a:spcAft>
                <a:spcPts val="0"/>
              </a:spcAft>
              <a:buClr>
                <a:schemeClr val="dk1"/>
              </a:buClr>
              <a:buSzPts val="1400"/>
              <a:buNone/>
              <a:defRPr>
                <a:solidFill>
                  <a:schemeClr val="dk1"/>
                </a:solidFill>
              </a:defRPr>
            </a:lvl3pPr>
            <a:lvl4pPr lvl="3" rtl="0" algn="l">
              <a:spcBef>
                <a:spcPts val="0"/>
              </a:spcBef>
              <a:spcAft>
                <a:spcPts val="0"/>
              </a:spcAft>
              <a:buClr>
                <a:schemeClr val="dk1"/>
              </a:buClr>
              <a:buSzPts val="1400"/>
              <a:buNone/>
              <a:defRPr>
                <a:solidFill>
                  <a:schemeClr val="dk1"/>
                </a:solidFill>
              </a:defRPr>
            </a:lvl4pPr>
            <a:lvl5pPr lvl="4" rtl="0" algn="l">
              <a:spcBef>
                <a:spcPts val="0"/>
              </a:spcBef>
              <a:spcAft>
                <a:spcPts val="0"/>
              </a:spcAft>
              <a:buClr>
                <a:schemeClr val="dk1"/>
              </a:buClr>
              <a:buSzPts val="1400"/>
              <a:buNone/>
              <a:defRPr>
                <a:solidFill>
                  <a:schemeClr val="dk1"/>
                </a:solidFill>
              </a:defRPr>
            </a:lvl5pPr>
            <a:lvl6pPr lvl="5" rtl="0" algn="l">
              <a:spcBef>
                <a:spcPts val="0"/>
              </a:spcBef>
              <a:spcAft>
                <a:spcPts val="0"/>
              </a:spcAft>
              <a:buClr>
                <a:schemeClr val="dk1"/>
              </a:buClr>
              <a:buSzPts val="1400"/>
              <a:buNone/>
              <a:defRPr>
                <a:solidFill>
                  <a:schemeClr val="dk1"/>
                </a:solidFill>
              </a:defRPr>
            </a:lvl6pPr>
            <a:lvl7pPr lvl="6" rtl="0" algn="l">
              <a:spcBef>
                <a:spcPts val="0"/>
              </a:spcBef>
              <a:spcAft>
                <a:spcPts val="0"/>
              </a:spcAft>
              <a:buClr>
                <a:schemeClr val="dk1"/>
              </a:buClr>
              <a:buSzPts val="1400"/>
              <a:buNone/>
              <a:defRPr>
                <a:solidFill>
                  <a:schemeClr val="dk1"/>
                </a:solidFill>
              </a:defRPr>
            </a:lvl7pPr>
            <a:lvl8pPr lvl="7" rtl="0" algn="l">
              <a:spcBef>
                <a:spcPts val="0"/>
              </a:spcBef>
              <a:spcAft>
                <a:spcPts val="0"/>
              </a:spcAft>
              <a:buClr>
                <a:schemeClr val="dk1"/>
              </a:buClr>
              <a:buSzPts val="1400"/>
              <a:buNone/>
              <a:defRPr>
                <a:solidFill>
                  <a:schemeClr val="dk1"/>
                </a:solidFill>
              </a:defRPr>
            </a:lvl8pPr>
            <a:lvl9pPr lvl="8" rtl="0" algn="l">
              <a:spcBef>
                <a:spcPts val="0"/>
              </a:spcBef>
              <a:spcAft>
                <a:spcPts val="0"/>
              </a:spcAft>
              <a:buClr>
                <a:schemeClr val="dk1"/>
              </a:buClr>
              <a:buSzPts val="1400"/>
              <a:buNone/>
              <a:defRPr>
                <a:solidFill>
                  <a:schemeClr val="dk1"/>
                </a:solidFill>
              </a:defRPr>
            </a:lvl9pPr>
          </a:lstStyle>
          <a:p/>
        </p:txBody>
      </p:sp>
      <p:sp>
        <p:nvSpPr>
          <p:cNvPr id="698" name="Google Shape;698;p48"/>
          <p:cNvSpPr txBox="1"/>
          <p:nvPr>
            <p:ph idx="1" type="body"/>
          </p:nvPr>
        </p:nvSpPr>
        <p:spPr>
          <a:xfrm>
            <a:off x="571500" y="1621640"/>
            <a:ext cx="11046000" cy="422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lvl1pPr>
            <a:lvl2pPr indent="-342900" lvl="1" marL="914400" rtl="0" algn="l">
              <a:lnSpc>
                <a:spcPct val="100000"/>
              </a:lnSpc>
              <a:spcBef>
                <a:spcPts val="300"/>
              </a:spcBef>
              <a:spcAft>
                <a:spcPts val="0"/>
              </a:spcAft>
              <a:buSzPts val="1800"/>
              <a:buChar char="•"/>
              <a:defRPr/>
            </a:lvl2pPr>
            <a:lvl3pPr indent="-330200" lvl="2" marL="1371600" rtl="0" algn="l">
              <a:lnSpc>
                <a:spcPct val="100000"/>
              </a:lnSpc>
              <a:spcBef>
                <a:spcPts val="600"/>
              </a:spcBef>
              <a:spcAft>
                <a:spcPts val="0"/>
              </a:spcAft>
              <a:buSzPts val="1600"/>
              <a:buChar char="•"/>
              <a:defRPr/>
            </a:lvl3pPr>
            <a:lvl4pPr indent="-317500" lvl="3" marL="1828800" rtl="0" algn="l">
              <a:lnSpc>
                <a:spcPct val="100000"/>
              </a:lnSpc>
              <a:spcBef>
                <a:spcPts val="600"/>
              </a:spcBef>
              <a:spcAft>
                <a:spcPts val="0"/>
              </a:spcAft>
              <a:buSzPts val="1400"/>
              <a:buChar char="•"/>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699" name="Google Shape;699;p48"/>
          <p:cNvSpPr txBox="1"/>
          <p:nvPr>
            <p:ph idx="2"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200"/>
              <a:buNone/>
              <a:defRPr i="0" sz="2200">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700" name="Google Shape;700;p48"/>
          <p:cNvSpPr txBox="1"/>
          <p:nvPr>
            <p:ph idx="11" type="ftr"/>
          </p:nvPr>
        </p:nvSpPr>
        <p:spPr>
          <a:xfrm>
            <a:off x="571504" y="6549530"/>
            <a:ext cx="5508000" cy="2139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701" name="Google Shape;701;p48"/>
          <p:cNvPicPr preferRelativeResize="0"/>
          <p:nvPr/>
        </p:nvPicPr>
        <p:blipFill>
          <a:blip r:embed="rId2">
            <a:alphaModFix/>
          </a:blip>
          <a:stretch>
            <a:fillRect/>
          </a:stretch>
        </p:blipFill>
        <p:spPr>
          <a:xfrm>
            <a:off x="10126750" y="618652"/>
            <a:ext cx="1539545" cy="338700"/>
          </a:xfrm>
          <a:prstGeom prst="rect">
            <a:avLst/>
          </a:prstGeom>
          <a:noFill/>
          <a:ln>
            <a:noFill/>
          </a:ln>
        </p:spPr>
      </p:pic>
      <p:pic>
        <p:nvPicPr>
          <p:cNvPr id="702" name="Google Shape;702;p48"/>
          <p:cNvPicPr preferRelativeResize="0"/>
          <p:nvPr/>
        </p:nvPicPr>
        <p:blipFill rotWithShape="1">
          <a:blip r:embed="rId3">
            <a:alphaModFix/>
          </a:blip>
          <a:srcRect b="0" l="0" r="13882" t="0"/>
          <a:stretch/>
        </p:blipFill>
        <p:spPr>
          <a:xfrm>
            <a:off x="8052675" y="5845350"/>
            <a:ext cx="4136149" cy="85065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3 - Graphic Footer - C 1">
  <p:cSld name="Graphic Footer - C_1">
    <p:spTree>
      <p:nvGrpSpPr>
        <p:cNvPr id="703" name="Shape 703"/>
        <p:cNvGrpSpPr/>
        <p:nvPr/>
      </p:nvGrpSpPr>
      <p:grpSpPr>
        <a:xfrm>
          <a:off x="0" y="0"/>
          <a:ext cx="0" cy="0"/>
          <a:chOff x="0" y="0"/>
          <a:chExt cx="0" cy="0"/>
        </a:xfrm>
      </p:grpSpPr>
      <p:sp>
        <p:nvSpPr>
          <p:cNvPr id="704" name="Google Shape;704;p49"/>
          <p:cNvSpPr txBox="1"/>
          <p:nvPr>
            <p:ph type="title"/>
          </p:nvPr>
        </p:nvSpPr>
        <p:spPr>
          <a:xfrm>
            <a:off x="571500" y="63500"/>
            <a:ext cx="90339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Clr>
                <a:schemeClr val="dk1"/>
              </a:buClr>
              <a:buSzPts val="1400"/>
              <a:buNone/>
              <a:defRPr>
                <a:solidFill>
                  <a:schemeClr val="dk1"/>
                </a:solidFill>
              </a:defRPr>
            </a:lvl2pPr>
            <a:lvl3pPr lvl="2" rtl="0" algn="l">
              <a:spcBef>
                <a:spcPts val="0"/>
              </a:spcBef>
              <a:spcAft>
                <a:spcPts val="0"/>
              </a:spcAft>
              <a:buClr>
                <a:schemeClr val="dk1"/>
              </a:buClr>
              <a:buSzPts val="1400"/>
              <a:buNone/>
              <a:defRPr>
                <a:solidFill>
                  <a:schemeClr val="dk1"/>
                </a:solidFill>
              </a:defRPr>
            </a:lvl3pPr>
            <a:lvl4pPr lvl="3" rtl="0" algn="l">
              <a:spcBef>
                <a:spcPts val="0"/>
              </a:spcBef>
              <a:spcAft>
                <a:spcPts val="0"/>
              </a:spcAft>
              <a:buClr>
                <a:schemeClr val="dk1"/>
              </a:buClr>
              <a:buSzPts val="1400"/>
              <a:buNone/>
              <a:defRPr>
                <a:solidFill>
                  <a:schemeClr val="dk1"/>
                </a:solidFill>
              </a:defRPr>
            </a:lvl4pPr>
            <a:lvl5pPr lvl="4" rtl="0" algn="l">
              <a:spcBef>
                <a:spcPts val="0"/>
              </a:spcBef>
              <a:spcAft>
                <a:spcPts val="0"/>
              </a:spcAft>
              <a:buClr>
                <a:schemeClr val="dk1"/>
              </a:buClr>
              <a:buSzPts val="1400"/>
              <a:buNone/>
              <a:defRPr>
                <a:solidFill>
                  <a:schemeClr val="dk1"/>
                </a:solidFill>
              </a:defRPr>
            </a:lvl5pPr>
            <a:lvl6pPr lvl="5" rtl="0" algn="l">
              <a:spcBef>
                <a:spcPts val="0"/>
              </a:spcBef>
              <a:spcAft>
                <a:spcPts val="0"/>
              </a:spcAft>
              <a:buClr>
                <a:schemeClr val="dk1"/>
              </a:buClr>
              <a:buSzPts val="1400"/>
              <a:buNone/>
              <a:defRPr>
                <a:solidFill>
                  <a:schemeClr val="dk1"/>
                </a:solidFill>
              </a:defRPr>
            </a:lvl6pPr>
            <a:lvl7pPr lvl="6" rtl="0" algn="l">
              <a:spcBef>
                <a:spcPts val="0"/>
              </a:spcBef>
              <a:spcAft>
                <a:spcPts val="0"/>
              </a:spcAft>
              <a:buClr>
                <a:schemeClr val="dk1"/>
              </a:buClr>
              <a:buSzPts val="1400"/>
              <a:buNone/>
              <a:defRPr>
                <a:solidFill>
                  <a:schemeClr val="dk1"/>
                </a:solidFill>
              </a:defRPr>
            </a:lvl7pPr>
            <a:lvl8pPr lvl="7" rtl="0" algn="l">
              <a:spcBef>
                <a:spcPts val="0"/>
              </a:spcBef>
              <a:spcAft>
                <a:spcPts val="0"/>
              </a:spcAft>
              <a:buClr>
                <a:schemeClr val="dk1"/>
              </a:buClr>
              <a:buSzPts val="1400"/>
              <a:buNone/>
              <a:defRPr>
                <a:solidFill>
                  <a:schemeClr val="dk1"/>
                </a:solidFill>
              </a:defRPr>
            </a:lvl8pPr>
            <a:lvl9pPr lvl="8" rtl="0" algn="l">
              <a:spcBef>
                <a:spcPts val="0"/>
              </a:spcBef>
              <a:spcAft>
                <a:spcPts val="0"/>
              </a:spcAft>
              <a:buClr>
                <a:schemeClr val="dk1"/>
              </a:buClr>
              <a:buSzPts val="1400"/>
              <a:buNone/>
              <a:defRPr>
                <a:solidFill>
                  <a:schemeClr val="dk1"/>
                </a:solidFill>
              </a:defRPr>
            </a:lvl9pPr>
          </a:lstStyle>
          <a:p/>
        </p:txBody>
      </p:sp>
      <p:sp>
        <p:nvSpPr>
          <p:cNvPr id="705" name="Google Shape;705;p49"/>
          <p:cNvSpPr txBox="1"/>
          <p:nvPr>
            <p:ph idx="1" type="body"/>
          </p:nvPr>
        </p:nvSpPr>
        <p:spPr>
          <a:xfrm>
            <a:off x="571500" y="1621640"/>
            <a:ext cx="11046000" cy="422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lvl1pPr>
            <a:lvl2pPr indent="-342900" lvl="1" marL="914400" rtl="0" algn="l">
              <a:lnSpc>
                <a:spcPct val="100000"/>
              </a:lnSpc>
              <a:spcBef>
                <a:spcPts val="300"/>
              </a:spcBef>
              <a:spcAft>
                <a:spcPts val="0"/>
              </a:spcAft>
              <a:buSzPts val="1800"/>
              <a:buChar char="•"/>
              <a:defRPr/>
            </a:lvl2pPr>
            <a:lvl3pPr indent="-330200" lvl="2" marL="1371600" rtl="0" algn="l">
              <a:lnSpc>
                <a:spcPct val="100000"/>
              </a:lnSpc>
              <a:spcBef>
                <a:spcPts val="600"/>
              </a:spcBef>
              <a:spcAft>
                <a:spcPts val="0"/>
              </a:spcAft>
              <a:buSzPts val="1600"/>
              <a:buChar char="•"/>
              <a:defRPr/>
            </a:lvl3pPr>
            <a:lvl4pPr indent="-317500" lvl="3" marL="1828800" rtl="0" algn="l">
              <a:lnSpc>
                <a:spcPct val="100000"/>
              </a:lnSpc>
              <a:spcBef>
                <a:spcPts val="600"/>
              </a:spcBef>
              <a:spcAft>
                <a:spcPts val="0"/>
              </a:spcAft>
              <a:buSzPts val="1400"/>
              <a:buChar char="•"/>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706" name="Google Shape;706;p49"/>
          <p:cNvSpPr txBox="1"/>
          <p:nvPr>
            <p:ph idx="2"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200"/>
              <a:buNone/>
              <a:defRPr i="0" sz="2200">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707" name="Google Shape;707;p49"/>
          <p:cNvSpPr txBox="1"/>
          <p:nvPr>
            <p:ph idx="11" type="ftr"/>
          </p:nvPr>
        </p:nvSpPr>
        <p:spPr>
          <a:xfrm>
            <a:off x="3746244" y="6549530"/>
            <a:ext cx="5508000" cy="2139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708" name="Google Shape;708;p49"/>
          <p:cNvPicPr preferRelativeResize="0"/>
          <p:nvPr/>
        </p:nvPicPr>
        <p:blipFill>
          <a:blip r:embed="rId2">
            <a:alphaModFix/>
          </a:blip>
          <a:stretch>
            <a:fillRect/>
          </a:stretch>
        </p:blipFill>
        <p:spPr>
          <a:xfrm>
            <a:off x="10126750" y="618652"/>
            <a:ext cx="1539545" cy="338700"/>
          </a:xfrm>
          <a:prstGeom prst="rect">
            <a:avLst/>
          </a:prstGeom>
          <a:noFill/>
          <a:ln>
            <a:noFill/>
          </a:ln>
        </p:spPr>
      </p:pic>
      <p:pic>
        <p:nvPicPr>
          <p:cNvPr id="709" name="Google Shape;709;p49"/>
          <p:cNvPicPr preferRelativeResize="0"/>
          <p:nvPr/>
        </p:nvPicPr>
        <p:blipFill rotWithShape="1">
          <a:blip r:embed="rId3">
            <a:alphaModFix/>
          </a:blip>
          <a:srcRect b="5473" l="20445" r="0" t="0"/>
          <a:stretch/>
        </p:blipFill>
        <p:spPr>
          <a:xfrm>
            <a:off x="0" y="5626825"/>
            <a:ext cx="3537675" cy="123117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4 - Graphic Footer - D 1">
  <p:cSld name="Graphic Footer - D_1">
    <p:spTree>
      <p:nvGrpSpPr>
        <p:cNvPr id="710" name="Shape 710"/>
        <p:cNvGrpSpPr/>
        <p:nvPr/>
      </p:nvGrpSpPr>
      <p:grpSpPr>
        <a:xfrm>
          <a:off x="0" y="0"/>
          <a:ext cx="0" cy="0"/>
          <a:chOff x="0" y="0"/>
          <a:chExt cx="0" cy="0"/>
        </a:xfrm>
      </p:grpSpPr>
      <p:pic>
        <p:nvPicPr>
          <p:cNvPr id="711" name="Google Shape;711;p50"/>
          <p:cNvPicPr preferRelativeResize="0"/>
          <p:nvPr/>
        </p:nvPicPr>
        <p:blipFill rotWithShape="1">
          <a:blip r:embed="rId2">
            <a:alphaModFix/>
          </a:blip>
          <a:srcRect b="5473" l="16902" r="0" t="0"/>
          <a:stretch/>
        </p:blipFill>
        <p:spPr>
          <a:xfrm>
            <a:off x="0" y="5626825"/>
            <a:ext cx="3696276" cy="1231175"/>
          </a:xfrm>
          <a:prstGeom prst="rect">
            <a:avLst/>
          </a:prstGeom>
          <a:noFill/>
          <a:ln>
            <a:noFill/>
          </a:ln>
        </p:spPr>
      </p:pic>
      <p:sp>
        <p:nvSpPr>
          <p:cNvPr id="712" name="Google Shape;712;p50"/>
          <p:cNvSpPr txBox="1"/>
          <p:nvPr>
            <p:ph type="title"/>
          </p:nvPr>
        </p:nvSpPr>
        <p:spPr>
          <a:xfrm>
            <a:off x="571500" y="63500"/>
            <a:ext cx="82605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Clr>
                <a:schemeClr val="dk1"/>
              </a:buClr>
              <a:buSzPts val="1400"/>
              <a:buNone/>
              <a:defRPr>
                <a:solidFill>
                  <a:schemeClr val="dk1"/>
                </a:solidFill>
              </a:defRPr>
            </a:lvl2pPr>
            <a:lvl3pPr lvl="2" rtl="0" algn="l">
              <a:spcBef>
                <a:spcPts val="0"/>
              </a:spcBef>
              <a:spcAft>
                <a:spcPts val="0"/>
              </a:spcAft>
              <a:buClr>
                <a:schemeClr val="dk1"/>
              </a:buClr>
              <a:buSzPts val="1400"/>
              <a:buNone/>
              <a:defRPr>
                <a:solidFill>
                  <a:schemeClr val="dk1"/>
                </a:solidFill>
              </a:defRPr>
            </a:lvl3pPr>
            <a:lvl4pPr lvl="3" rtl="0" algn="l">
              <a:spcBef>
                <a:spcPts val="0"/>
              </a:spcBef>
              <a:spcAft>
                <a:spcPts val="0"/>
              </a:spcAft>
              <a:buClr>
                <a:schemeClr val="dk1"/>
              </a:buClr>
              <a:buSzPts val="1400"/>
              <a:buNone/>
              <a:defRPr>
                <a:solidFill>
                  <a:schemeClr val="dk1"/>
                </a:solidFill>
              </a:defRPr>
            </a:lvl4pPr>
            <a:lvl5pPr lvl="4" rtl="0" algn="l">
              <a:spcBef>
                <a:spcPts val="0"/>
              </a:spcBef>
              <a:spcAft>
                <a:spcPts val="0"/>
              </a:spcAft>
              <a:buClr>
                <a:schemeClr val="dk1"/>
              </a:buClr>
              <a:buSzPts val="1400"/>
              <a:buNone/>
              <a:defRPr>
                <a:solidFill>
                  <a:schemeClr val="dk1"/>
                </a:solidFill>
              </a:defRPr>
            </a:lvl5pPr>
            <a:lvl6pPr lvl="5" rtl="0" algn="l">
              <a:spcBef>
                <a:spcPts val="0"/>
              </a:spcBef>
              <a:spcAft>
                <a:spcPts val="0"/>
              </a:spcAft>
              <a:buClr>
                <a:schemeClr val="dk1"/>
              </a:buClr>
              <a:buSzPts val="1400"/>
              <a:buNone/>
              <a:defRPr>
                <a:solidFill>
                  <a:schemeClr val="dk1"/>
                </a:solidFill>
              </a:defRPr>
            </a:lvl6pPr>
            <a:lvl7pPr lvl="6" rtl="0" algn="l">
              <a:spcBef>
                <a:spcPts val="0"/>
              </a:spcBef>
              <a:spcAft>
                <a:spcPts val="0"/>
              </a:spcAft>
              <a:buClr>
                <a:schemeClr val="dk1"/>
              </a:buClr>
              <a:buSzPts val="1400"/>
              <a:buNone/>
              <a:defRPr>
                <a:solidFill>
                  <a:schemeClr val="dk1"/>
                </a:solidFill>
              </a:defRPr>
            </a:lvl7pPr>
            <a:lvl8pPr lvl="7" rtl="0" algn="l">
              <a:spcBef>
                <a:spcPts val="0"/>
              </a:spcBef>
              <a:spcAft>
                <a:spcPts val="0"/>
              </a:spcAft>
              <a:buClr>
                <a:schemeClr val="dk1"/>
              </a:buClr>
              <a:buSzPts val="1400"/>
              <a:buNone/>
              <a:defRPr>
                <a:solidFill>
                  <a:schemeClr val="dk1"/>
                </a:solidFill>
              </a:defRPr>
            </a:lvl8pPr>
            <a:lvl9pPr lvl="8" rtl="0" algn="l">
              <a:spcBef>
                <a:spcPts val="0"/>
              </a:spcBef>
              <a:spcAft>
                <a:spcPts val="0"/>
              </a:spcAft>
              <a:buClr>
                <a:schemeClr val="dk1"/>
              </a:buClr>
              <a:buSzPts val="1400"/>
              <a:buNone/>
              <a:defRPr>
                <a:solidFill>
                  <a:schemeClr val="dk1"/>
                </a:solidFill>
              </a:defRPr>
            </a:lvl9pPr>
          </a:lstStyle>
          <a:p/>
        </p:txBody>
      </p:sp>
      <p:sp>
        <p:nvSpPr>
          <p:cNvPr id="713" name="Google Shape;713;p50"/>
          <p:cNvSpPr txBox="1"/>
          <p:nvPr>
            <p:ph idx="1" type="body"/>
          </p:nvPr>
        </p:nvSpPr>
        <p:spPr>
          <a:xfrm>
            <a:off x="571500" y="1621640"/>
            <a:ext cx="11046000" cy="422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lvl1pPr>
            <a:lvl2pPr indent="-342900" lvl="1" marL="914400" rtl="0" algn="l">
              <a:lnSpc>
                <a:spcPct val="100000"/>
              </a:lnSpc>
              <a:spcBef>
                <a:spcPts val="300"/>
              </a:spcBef>
              <a:spcAft>
                <a:spcPts val="0"/>
              </a:spcAft>
              <a:buSzPts val="1800"/>
              <a:buChar char="•"/>
              <a:defRPr/>
            </a:lvl2pPr>
            <a:lvl3pPr indent="-330200" lvl="2" marL="1371600" rtl="0" algn="l">
              <a:lnSpc>
                <a:spcPct val="100000"/>
              </a:lnSpc>
              <a:spcBef>
                <a:spcPts val="600"/>
              </a:spcBef>
              <a:spcAft>
                <a:spcPts val="0"/>
              </a:spcAft>
              <a:buSzPts val="1600"/>
              <a:buChar char="•"/>
              <a:defRPr/>
            </a:lvl3pPr>
            <a:lvl4pPr indent="-317500" lvl="3" marL="1828800" rtl="0" algn="l">
              <a:lnSpc>
                <a:spcPct val="100000"/>
              </a:lnSpc>
              <a:spcBef>
                <a:spcPts val="600"/>
              </a:spcBef>
              <a:spcAft>
                <a:spcPts val="0"/>
              </a:spcAft>
              <a:buSzPts val="1400"/>
              <a:buChar char="•"/>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714" name="Google Shape;714;p50"/>
          <p:cNvSpPr txBox="1"/>
          <p:nvPr>
            <p:ph idx="2"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200"/>
              <a:buNone/>
              <a:defRPr i="0" sz="2200">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pic>
        <p:nvPicPr>
          <p:cNvPr id="715" name="Google Shape;715;p50"/>
          <p:cNvPicPr preferRelativeResize="0"/>
          <p:nvPr/>
        </p:nvPicPr>
        <p:blipFill>
          <a:blip r:embed="rId3">
            <a:alphaModFix/>
          </a:blip>
          <a:stretch>
            <a:fillRect/>
          </a:stretch>
        </p:blipFill>
        <p:spPr>
          <a:xfrm>
            <a:off x="10126750" y="618652"/>
            <a:ext cx="1539545" cy="338700"/>
          </a:xfrm>
          <a:prstGeom prst="rect">
            <a:avLst/>
          </a:prstGeom>
          <a:noFill/>
          <a:ln>
            <a:noFill/>
          </a:ln>
        </p:spPr>
      </p:pic>
      <p:sp>
        <p:nvSpPr>
          <p:cNvPr id="716" name="Google Shape;716;p50"/>
          <p:cNvSpPr txBox="1"/>
          <p:nvPr>
            <p:ph idx="11" type="ftr"/>
          </p:nvPr>
        </p:nvSpPr>
        <p:spPr>
          <a:xfrm>
            <a:off x="3786944" y="6549530"/>
            <a:ext cx="5508000" cy="2139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2 - Title Slide_ B">
  <p:cSld name="Title Slide_ B_1">
    <p:bg>
      <p:bgPr>
        <a:solidFill>
          <a:schemeClr val="lt1"/>
        </a:solidFill>
      </p:bgPr>
    </p:bg>
    <p:spTree>
      <p:nvGrpSpPr>
        <p:cNvPr id="78" name="Shape 78"/>
        <p:cNvGrpSpPr/>
        <p:nvPr/>
      </p:nvGrpSpPr>
      <p:grpSpPr>
        <a:xfrm>
          <a:off x="0" y="0"/>
          <a:ext cx="0" cy="0"/>
          <a:chOff x="0" y="0"/>
          <a:chExt cx="0" cy="0"/>
        </a:xfrm>
      </p:grpSpPr>
      <p:sp>
        <p:nvSpPr>
          <p:cNvPr id="79" name="Google Shape;79;p6"/>
          <p:cNvSpPr txBox="1"/>
          <p:nvPr>
            <p:ph type="ctrTitle"/>
          </p:nvPr>
        </p:nvSpPr>
        <p:spPr>
          <a:xfrm>
            <a:off x="567279" y="2157265"/>
            <a:ext cx="4064100" cy="12984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SzPts val="1400"/>
              <a:buNone/>
              <a:defRPr b="1" sz="3400">
                <a:solidFill>
                  <a:schemeClr val="accent1"/>
                </a:solidFill>
                <a:latin typeface="Salesforce Sans"/>
                <a:ea typeface="Salesforce Sans"/>
                <a:cs typeface="Salesforce Sans"/>
                <a:sym typeface="Salesforce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0" name="Google Shape;80;p6"/>
          <p:cNvSpPr txBox="1"/>
          <p:nvPr>
            <p:ph idx="1" type="subTitle"/>
          </p:nvPr>
        </p:nvSpPr>
        <p:spPr>
          <a:xfrm>
            <a:off x="578057" y="3491158"/>
            <a:ext cx="4053300" cy="477000"/>
          </a:xfrm>
          <a:prstGeom prst="rect">
            <a:avLst/>
          </a:prstGeom>
          <a:noFill/>
          <a:ln>
            <a:noFill/>
          </a:ln>
        </p:spPr>
        <p:txBody>
          <a:bodyPr anchorCtr="0" anchor="t" bIns="0" lIns="0" spcFirstLastPara="1" rIns="0" wrap="square" tIns="0">
            <a:noAutofit/>
          </a:bodyPr>
          <a:lstStyle>
            <a:lvl1pPr lvl="0" rtl="0" algn="l">
              <a:lnSpc>
                <a:spcPct val="95000"/>
              </a:lnSpc>
              <a:spcBef>
                <a:spcPts val="0"/>
              </a:spcBef>
              <a:spcAft>
                <a:spcPts val="0"/>
              </a:spcAft>
              <a:buSzPts val="2400"/>
              <a:buNone/>
              <a:defRPr b="0" i="0" sz="2400">
                <a:solidFill>
                  <a:schemeClr val="accent1"/>
                </a:solidFill>
                <a:latin typeface="Salesforce Sans"/>
                <a:ea typeface="Salesforce Sans"/>
                <a:cs typeface="Salesforce Sans"/>
                <a:sym typeface="Salesforce Sans"/>
              </a:defRPr>
            </a:lvl1pPr>
            <a:lvl2pPr lvl="1" rtl="0" algn="ctr">
              <a:spcBef>
                <a:spcPts val="200"/>
              </a:spcBef>
              <a:spcAft>
                <a:spcPts val="0"/>
              </a:spcAft>
              <a:buSzPts val="1800"/>
              <a:buNone/>
              <a:defRPr>
                <a:solidFill>
                  <a:srgbClr val="889AC4"/>
                </a:solidFill>
              </a:defRPr>
            </a:lvl2pPr>
            <a:lvl3pPr lvl="2" rtl="0" algn="ctr">
              <a:spcBef>
                <a:spcPts val="600"/>
              </a:spcBef>
              <a:spcAft>
                <a:spcPts val="0"/>
              </a:spcAft>
              <a:buSzPts val="1600"/>
              <a:buNone/>
              <a:defRPr>
                <a:solidFill>
                  <a:srgbClr val="889AC4"/>
                </a:solidFill>
              </a:defRPr>
            </a:lvl3pPr>
            <a:lvl4pPr lvl="3" rtl="0" algn="ctr">
              <a:spcBef>
                <a:spcPts val="600"/>
              </a:spcBef>
              <a:spcAft>
                <a:spcPts val="0"/>
              </a:spcAft>
              <a:buSzPts val="1400"/>
              <a:buNone/>
              <a:defRPr>
                <a:solidFill>
                  <a:srgbClr val="889AC4"/>
                </a:solidFill>
              </a:defRPr>
            </a:lvl4pPr>
            <a:lvl5pPr lvl="4" rtl="0" algn="ctr">
              <a:spcBef>
                <a:spcPts val="600"/>
              </a:spcBef>
              <a:spcAft>
                <a:spcPts val="0"/>
              </a:spcAft>
              <a:buSzPts val="2000"/>
              <a:buNone/>
              <a:defRPr>
                <a:solidFill>
                  <a:srgbClr val="889AC4"/>
                </a:solidFill>
              </a:defRPr>
            </a:lvl5pPr>
            <a:lvl6pPr lvl="5" rtl="0" algn="ctr">
              <a:spcBef>
                <a:spcPts val="600"/>
              </a:spcBef>
              <a:spcAft>
                <a:spcPts val="0"/>
              </a:spcAft>
              <a:buClr>
                <a:srgbClr val="889AC4"/>
              </a:buClr>
              <a:buSzPts val="2000"/>
              <a:buNone/>
              <a:defRPr>
                <a:solidFill>
                  <a:srgbClr val="889AC4"/>
                </a:solidFill>
              </a:defRPr>
            </a:lvl6pPr>
            <a:lvl7pPr lvl="6" rtl="0" algn="ctr">
              <a:spcBef>
                <a:spcPts val="400"/>
              </a:spcBef>
              <a:spcAft>
                <a:spcPts val="0"/>
              </a:spcAft>
              <a:buClr>
                <a:srgbClr val="889AC4"/>
              </a:buClr>
              <a:buSzPts val="2000"/>
              <a:buNone/>
              <a:defRPr>
                <a:solidFill>
                  <a:srgbClr val="889AC4"/>
                </a:solidFill>
              </a:defRPr>
            </a:lvl7pPr>
            <a:lvl8pPr lvl="7" rtl="0" algn="ctr">
              <a:spcBef>
                <a:spcPts val="400"/>
              </a:spcBef>
              <a:spcAft>
                <a:spcPts val="0"/>
              </a:spcAft>
              <a:buClr>
                <a:srgbClr val="889AC4"/>
              </a:buClr>
              <a:buSzPts val="2000"/>
              <a:buNone/>
              <a:defRPr>
                <a:solidFill>
                  <a:srgbClr val="889AC4"/>
                </a:solidFill>
              </a:defRPr>
            </a:lvl8pPr>
            <a:lvl9pPr lvl="8" rtl="0" algn="ctr">
              <a:spcBef>
                <a:spcPts val="400"/>
              </a:spcBef>
              <a:spcAft>
                <a:spcPts val="0"/>
              </a:spcAft>
              <a:buClr>
                <a:srgbClr val="889AC4"/>
              </a:buClr>
              <a:buSzPts val="2000"/>
              <a:buNone/>
              <a:defRPr>
                <a:solidFill>
                  <a:srgbClr val="889AC4"/>
                </a:solidFill>
              </a:defRPr>
            </a:lvl9pPr>
          </a:lstStyle>
          <a:p/>
        </p:txBody>
      </p:sp>
      <p:sp>
        <p:nvSpPr>
          <p:cNvPr id="81" name="Google Shape;81;p6"/>
          <p:cNvSpPr txBox="1"/>
          <p:nvPr>
            <p:ph idx="2" type="body"/>
          </p:nvPr>
        </p:nvSpPr>
        <p:spPr>
          <a:xfrm>
            <a:off x="578057" y="4833927"/>
            <a:ext cx="4053300" cy="2850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800"/>
              <a:buFont typeface="Salesforce Sans"/>
              <a:buNone/>
              <a:defRPr b="0" i="0" sz="1800">
                <a:solidFill>
                  <a:schemeClr val="accent1"/>
                </a:solidFill>
                <a:latin typeface="Salesforce Sans"/>
                <a:ea typeface="Salesforce Sans"/>
                <a:cs typeface="Salesforce Sans"/>
                <a:sym typeface="Salesforce Sans"/>
              </a:defRPr>
            </a:lvl1pPr>
            <a:lvl2pPr indent="-228600" lvl="1" marL="914400" rtl="0" algn="l">
              <a:spcBef>
                <a:spcPts val="300"/>
              </a:spcBef>
              <a:spcAft>
                <a:spcPts val="0"/>
              </a:spcAft>
              <a:buSzPts val="1540"/>
              <a:buFont typeface="Arial"/>
              <a:buNone/>
              <a:defRPr sz="1400">
                <a:solidFill>
                  <a:schemeClr val="lt2"/>
                </a:solidFill>
                <a:latin typeface="Salesforce Sans"/>
                <a:ea typeface="Salesforce Sans"/>
                <a:cs typeface="Salesforce Sans"/>
                <a:sym typeface="Salesforce Sans"/>
              </a:defRPr>
            </a:lvl2pPr>
            <a:lvl3pPr indent="-228600" lvl="2" marL="1371600" marR="0" rtl="0" algn="l">
              <a:lnSpc>
                <a:spcPct val="95000"/>
              </a:lnSpc>
              <a:spcBef>
                <a:spcPts val="300"/>
              </a:spcBef>
              <a:spcAft>
                <a:spcPts val="0"/>
              </a:spcAft>
              <a:buClr>
                <a:srgbClr val="BFBFBF"/>
              </a:buClr>
              <a:buSzPts val="1400"/>
              <a:buFont typeface="Arial"/>
              <a:buNone/>
              <a:defRPr sz="1400">
                <a:solidFill>
                  <a:schemeClr val="lt2"/>
                </a:solidFill>
                <a:latin typeface="Salesforce Sans"/>
                <a:ea typeface="Salesforce Sans"/>
                <a:cs typeface="Salesforce Sans"/>
                <a:sym typeface="Salesforce Sans"/>
              </a:defRPr>
            </a:lvl3pPr>
            <a:lvl4pPr indent="-285750" lvl="3" marL="1828800" rtl="0" algn="l">
              <a:spcBef>
                <a:spcPts val="0"/>
              </a:spcBef>
              <a:spcAft>
                <a:spcPts val="0"/>
              </a:spcAft>
              <a:buSzPts val="900"/>
              <a:buChar char="•"/>
              <a:defRPr sz="900">
                <a:solidFill>
                  <a:schemeClr val="lt1"/>
                </a:solidFill>
                <a:latin typeface="Salesforce Sans"/>
                <a:ea typeface="Salesforce Sans"/>
                <a:cs typeface="Salesforce Sans"/>
                <a:sym typeface="Salesforce Sans"/>
              </a:defRPr>
            </a:lvl4pPr>
            <a:lvl5pPr indent="-228600" lvl="4" marL="2286000" rtl="0" algn="l">
              <a:spcBef>
                <a:spcPts val="200"/>
              </a:spcBef>
              <a:spcAft>
                <a:spcPts val="0"/>
              </a:spcAft>
              <a:buSzPts val="1400"/>
              <a:buNone/>
              <a:defRPr sz="900">
                <a:solidFill>
                  <a:schemeClr val="lt1"/>
                </a:solidFill>
                <a:latin typeface="Salesforce Sans"/>
                <a:ea typeface="Salesforce Sans"/>
                <a:cs typeface="Salesforce Sans"/>
                <a:sym typeface="Salesforce Sans"/>
              </a:defRPr>
            </a:lvl5pPr>
            <a:lvl6pPr indent="-342900" lvl="5" marL="2743200" rtl="0" algn="l">
              <a:spcBef>
                <a:spcPts val="36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82" name="Google Shape;82;p6"/>
          <p:cNvSpPr txBox="1"/>
          <p:nvPr>
            <p:ph idx="3" type="body"/>
          </p:nvPr>
        </p:nvSpPr>
        <p:spPr>
          <a:xfrm>
            <a:off x="578056" y="4528067"/>
            <a:ext cx="4053300" cy="282000"/>
          </a:xfrm>
          <a:prstGeom prst="rect">
            <a:avLst/>
          </a:prstGeom>
          <a:noFill/>
          <a:ln>
            <a:noFill/>
          </a:ln>
        </p:spPr>
        <p:txBody>
          <a:bodyPr anchorCtr="0" anchor="b" bIns="0" lIns="0" spcFirstLastPara="1" rIns="0" wrap="square" tIns="0">
            <a:noAutofit/>
          </a:bodyPr>
          <a:lstStyle>
            <a:lvl1pPr indent="-228600" lvl="0" marL="457200" rtl="0" algn="l">
              <a:lnSpc>
                <a:spcPct val="95000"/>
              </a:lnSpc>
              <a:spcBef>
                <a:spcPts val="0"/>
              </a:spcBef>
              <a:spcAft>
                <a:spcPts val="0"/>
              </a:spcAft>
              <a:buSzPts val="1800"/>
              <a:buNone/>
              <a:defRPr b="1" sz="18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pic>
        <p:nvPicPr>
          <p:cNvPr id="83" name="Google Shape;83;p6"/>
          <p:cNvPicPr preferRelativeResize="0"/>
          <p:nvPr/>
        </p:nvPicPr>
        <p:blipFill>
          <a:blip r:embed="rId2">
            <a:alphaModFix/>
          </a:blip>
          <a:stretch>
            <a:fillRect/>
          </a:stretch>
        </p:blipFill>
        <p:spPr>
          <a:xfrm>
            <a:off x="5263925" y="-34725"/>
            <a:ext cx="6492102" cy="6492177"/>
          </a:xfrm>
          <a:prstGeom prst="rect">
            <a:avLst/>
          </a:prstGeom>
          <a:noFill/>
          <a:ln>
            <a:noFill/>
          </a:ln>
        </p:spPr>
      </p:pic>
      <p:pic>
        <p:nvPicPr>
          <p:cNvPr descr="pasted-image.pdf" id="84" name="Google Shape;84;p6"/>
          <p:cNvPicPr preferRelativeResize="0"/>
          <p:nvPr/>
        </p:nvPicPr>
        <p:blipFill rotWithShape="1">
          <a:blip r:embed="rId3">
            <a:alphaModFix/>
          </a:blip>
          <a:srcRect b="0" l="0" r="0" t="0"/>
          <a:stretch/>
        </p:blipFill>
        <p:spPr>
          <a:xfrm>
            <a:off x="501090" y="439088"/>
            <a:ext cx="1460875" cy="1022798"/>
          </a:xfrm>
          <a:prstGeom prst="rect">
            <a:avLst/>
          </a:prstGeom>
          <a:noFill/>
          <a:ln>
            <a:noFill/>
          </a:ln>
        </p:spPr>
      </p:pic>
      <p:pic>
        <p:nvPicPr>
          <p:cNvPr id="85" name="Google Shape;85;p6"/>
          <p:cNvPicPr preferRelativeResize="0"/>
          <p:nvPr/>
        </p:nvPicPr>
        <p:blipFill>
          <a:blip r:embed="rId4">
            <a:alphaModFix/>
          </a:blip>
          <a:stretch>
            <a:fillRect/>
          </a:stretch>
        </p:blipFill>
        <p:spPr>
          <a:xfrm>
            <a:off x="4366279" y="1020950"/>
            <a:ext cx="7252644" cy="5623632"/>
          </a:xfrm>
          <a:prstGeom prst="rect">
            <a:avLst/>
          </a:prstGeom>
          <a:noFill/>
          <a:ln>
            <a:noFill/>
          </a:ln>
        </p:spPr>
      </p:pic>
      <p:pic>
        <p:nvPicPr>
          <p:cNvPr id="86" name="Google Shape;86;p6"/>
          <p:cNvPicPr preferRelativeResize="0"/>
          <p:nvPr/>
        </p:nvPicPr>
        <p:blipFill>
          <a:blip r:embed="rId5">
            <a:alphaModFix/>
          </a:blip>
          <a:stretch>
            <a:fillRect/>
          </a:stretch>
        </p:blipFill>
        <p:spPr>
          <a:xfrm>
            <a:off x="6749524" y="4705349"/>
            <a:ext cx="4227075" cy="18472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2 - Vignette - B 1">
  <p:cSld name="Vignette - B_1">
    <p:spTree>
      <p:nvGrpSpPr>
        <p:cNvPr id="717" name="Shape 717"/>
        <p:cNvGrpSpPr/>
        <p:nvPr/>
      </p:nvGrpSpPr>
      <p:grpSpPr>
        <a:xfrm>
          <a:off x="0" y="0"/>
          <a:ext cx="0" cy="0"/>
          <a:chOff x="0" y="0"/>
          <a:chExt cx="0" cy="0"/>
        </a:xfrm>
      </p:grpSpPr>
      <p:pic>
        <p:nvPicPr>
          <p:cNvPr id="718" name="Google Shape;718;p51"/>
          <p:cNvPicPr preferRelativeResize="0"/>
          <p:nvPr/>
        </p:nvPicPr>
        <p:blipFill rotWithShape="1">
          <a:blip r:embed="rId2">
            <a:alphaModFix/>
          </a:blip>
          <a:srcRect b="10450" l="20488" r="16681" t="0"/>
          <a:stretch/>
        </p:blipFill>
        <p:spPr>
          <a:xfrm>
            <a:off x="6094425" y="1724550"/>
            <a:ext cx="6094403" cy="5038875"/>
          </a:xfrm>
          <a:prstGeom prst="rect">
            <a:avLst/>
          </a:prstGeom>
          <a:noFill/>
          <a:ln>
            <a:noFill/>
          </a:ln>
        </p:spPr>
      </p:pic>
      <p:sp>
        <p:nvSpPr>
          <p:cNvPr id="719" name="Google Shape;719;p51"/>
          <p:cNvSpPr txBox="1"/>
          <p:nvPr>
            <p:ph type="title"/>
          </p:nvPr>
        </p:nvSpPr>
        <p:spPr>
          <a:xfrm>
            <a:off x="571500" y="356657"/>
            <a:ext cx="5257800" cy="16323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Clr>
                <a:schemeClr val="dk1"/>
              </a:buClr>
              <a:buSzPts val="1400"/>
              <a:buNone/>
              <a:defRPr>
                <a:solidFill>
                  <a:schemeClr val="dk1"/>
                </a:solidFill>
              </a:defRPr>
            </a:lvl2pPr>
            <a:lvl3pPr lvl="2" rtl="0" algn="l">
              <a:spcBef>
                <a:spcPts val="0"/>
              </a:spcBef>
              <a:spcAft>
                <a:spcPts val="0"/>
              </a:spcAft>
              <a:buClr>
                <a:schemeClr val="dk1"/>
              </a:buClr>
              <a:buSzPts val="1400"/>
              <a:buNone/>
              <a:defRPr>
                <a:solidFill>
                  <a:schemeClr val="dk1"/>
                </a:solidFill>
              </a:defRPr>
            </a:lvl3pPr>
            <a:lvl4pPr lvl="3" rtl="0" algn="l">
              <a:spcBef>
                <a:spcPts val="0"/>
              </a:spcBef>
              <a:spcAft>
                <a:spcPts val="0"/>
              </a:spcAft>
              <a:buClr>
                <a:schemeClr val="dk1"/>
              </a:buClr>
              <a:buSzPts val="1400"/>
              <a:buNone/>
              <a:defRPr>
                <a:solidFill>
                  <a:schemeClr val="dk1"/>
                </a:solidFill>
              </a:defRPr>
            </a:lvl4pPr>
            <a:lvl5pPr lvl="4" rtl="0" algn="l">
              <a:spcBef>
                <a:spcPts val="0"/>
              </a:spcBef>
              <a:spcAft>
                <a:spcPts val="0"/>
              </a:spcAft>
              <a:buClr>
                <a:schemeClr val="dk1"/>
              </a:buClr>
              <a:buSzPts val="1400"/>
              <a:buNone/>
              <a:defRPr>
                <a:solidFill>
                  <a:schemeClr val="dk1"/>
                </a:solidFill>
              </a:defRPr>
            </a:lvl5pPr>
            <a:lvl6pPr lvl="5" rtl="0" algn="l">
              <a:spcBef>
                <a:spcPts val="0"/>
              </a:spcBef>
              <a:spcAft>
                <a:spcPts val="0"/>
              </a:spcAft>
              <a:buClr>
                <a:schemeClr val="dk1"/>
              </a:buClr>
              <a:buSzPts val="1400"/>
              <a:buNone/>
              <a:defRPr>
                <a:solidFill>
                  <a:schemeClr val="dk1"/>
                </a:solidFill>
              </a:defRPr>
            </a:lvl6pPr>
            <a:lvl7pPr lvl="6" rtl="0" algn="l">
              <a:spcBef>
                <a:spcPts val="0"/>
              </a:spcBef>
              <a:spcAft>
                <a:spcPts val="0"/>
              </a:spcAft>
              <a:buClr>
                <a:schemeClr val="dk1"/>
              </a:buClr>
              <a:buSzPts val="1400"/>
              <a:buNone/>
              <a:defRPr>
                <a:solidFill>
                  <a:schemeClr val="dk1"/>
                </a:solidFill>
              </a:defRPr>
            </a:lvl7pPr>
            <a:lvl8pPr lvl="7" rtl="0" algn="l">
              <a:spcBef>
                <a:spcPts val="0"/>
              </a:spcBef>
              <a:spcAft>
                <a:spcPts val="0"/>
              </a:spcAft>
              <a:buClr>
                <a:schemeClr val="dk1"/>
              </a:buClr>
              <a:buSzPts val="1400"/>
              <a:buNone/>
              <a:defRPr>
                <a:solidFill>
                  <a:schemeClr val="dk1"/>
                </a:solidFill>
              </a:defRPr>
            </a:lvl8pPr>
            <a:lvl9pPr lvl="8" rtl="0" algn="l">
              <a:spcBef>
                <a:spcPts val="0"/>
              </a:spcBef>
              <a:spcAft>
                <a:spcPts val="0"/>
              </a:spcAft>
              <a:buClr>
                <a:schemeClr val="dk1"/>
              </a:buClr>
              <a:buSzPts val="1400"/>
              <a:buNone/>
              <a:defRPr>
                <a:solidFill>
                  <a:schemeClr val="dk1"/>
                </a:solidFill>
              </a:defRPr>
            </a:lvl9pPr>
          </a:lstStyle>
          <a:p/>
        </p:txBody>
      </p:sp>
      <p:sp>
        <p:nvSpPr>
          <p:cNvPr id="720" name="Google Shape;720;p51"/>
          <p:cNvSpPr txBox="1"/>
          <p:nvPr>
            <p:ph idx="1" type="body"/>
          </p:nvPr>
        </p:nvSpPr>
        <p:spPr>
          <a:xfrm>
            <a:off x="571500" y="2557033"/>
            <a:ext cx="6396600" cy="38499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b="0"/>
            </a:lvl1pPr>
            <a:lvl2pPr indent="-342900" lvl="1" marL="914400" rtl="0" algn="l">
              <a:lnSpc>
                <a:spcPct val="100000"/>
              </a:lnSpc>
              <a:spcBef>
                <a:spcPts val="300"/>
              </a:spcBef>
              <a:spcAft>
                <a:spcPts val="0"/>
              </a:spcAft>
              <a:buSzPts val="1800"/>
              <a:buChar char="•"/>
              <a:defRPr/>
            </a:lvl2pPr>
            <a:lvl3pPr indent="-330200" lvl="2" marL="1371600" rtl="0" algn="l">
              <a:lnSpc>
                <a:spcPct val="100000"/>
              </a:lnSpc>
              <a:spcBef>
                <a:spcPts val="600"/>
              </a:spcBef>
              <a:spcAft>
                <a:spcPts val="0"/>
              </a:spcAft>
              <a:buSzPts val="1600"/>
              <a:buChar char="•"/>
              <a:defRPr/>
            </a:lvl3pPr>
            <a:lvl4pPr indent="-317500" lvl="3" marL="1828800" rtl="0" algn="l">
              <a:lnSpc>
                <a:spcPct val="100000"/>
              </a:lnSpc>
              <a:spcBef>
                <a:spcPts val="600"/>
              </a:spcBef>
              <a:spcAft>
                <a:spcPts val="0"/>
              </a:spcAft>
              <a:buSzPts val="1400"/>
              <a:buChar char="•"/>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721" name="Google Shape;721;p51"/>
          <p:cNvSpPr txBox="1"/>
          <p:nvPr>
            <p:ph idx="2" type="body"/>
          </p:nvPr>
        </p:nvSpPr>
        <p:spPr>
          <a:xfrm>
            <a:off x="571500" y="2032570"/>
            <a:ext cx="52578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722" name="Google Shape;722;p51"/>
          <p:cNvSpPr txBox="1"/>
          <p:nvPr>
            <p:ph idx="11" type="ftr"/>
          </p:nvPr>
        </p:nvSpPr>
        <p:spPr>
          <a:xfrm>
            <a:off x="571500" y="6549530"/>
            <a:ext cx="5508000" cy="2139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723" name="Google Shape;723;p51"/>
          <p:cNvPicPr preferRelativeResize="0"/>
          <p:nvPr/>
        </p:nvPicPr>
        <p:blipFill>
          <a:blip r:embed="rId3">
            <a:alphaModFix/>
          </a:blip>
          <a:stretch>
            <a:fillRect/>
          </a:stretch>
        </p:blipFill>
        <p:spPr>
          <a:xfrm>
            <a:off x="10126750" y="618652"/>
            <a:ext cx="1539545" cy="33870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3 - Vignette - C 1">
  <p:cSld name="Vignette - C_1">
    <p:spTree>
      <p:nvGrpSpPr>
        <p:cNvPr id="724" name="Shape 724"/>
        <p:cNvGrpSpPr/>
        <p:nvPr/>
      </p:nvGrpSpPr>
      <p:grpSpPr>
        <a:xfrm>
          <a:off x="0" y="0"/>
          <a:ext cx="0" cy="0"/>
          <a:chOff x="0" y="0"/>
          <a:chExt cx="0" cy="0"/>
        </a:xfrm>
      </p:grpSpPr>
      <p:sp>
        <p:nvSpPr>
          <p:cNvPr id="725" name="Google Shape;725;p52"/>
          <p:cNvSpPr txBox="1"/>
          <p:nvPr>
            <p:ph type="title"/>
          </p:nvPr>
        </p:nvSpPr>
        <p:spPr>
          <a:xfrm>
            <a:off x="571500" y="356657"/>
            <a:ext cx="5257800" cy="16323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Clr>
                <a:schemeClr val="dk1"/>
              </a:buClr>
              <a:buSzPts val="1400"/>
              <a:buNone/>
              <a:defRPr>
                <a:solidFill>
                  <a:schemeClr val="dk1"/>
                </a:solidFill>
              </a:defRPr>
            </a:lvl2pPr>
            <a:lvl3pPr lvl="2" rtl="0" algn="l">
              <a:spcBef>
                <a:spcPts val="0"/>
              </a:spcBef>
              <a:spcAft>
                <a:spcPts val="0"/>
              </a:spcAft>
              <a:buClr>
                <a:schemeClr val="dk1"/>
              </a:buClr>
              <a:buSzPts val="1400"/>
              <a:buNone/>
              <a:defRPr>
                <a:solidFill>
                  <a:schemeClr val="dk1"/>
                </a:solidFill>
              </a:defRPr>
            </a:lvl3pPr>
            <a:lvl4pPr lvl="3" rtl="0" algn="l">
              <a:spcBef>
                <a:spcPts val="0"/>
              </a:spcBef>
              <a:spcAft>
                <a:spcPts val="0"/>
              </a:spcAft>
              <a:buClr>
                <a:schemeClr val="dk1"/>
              </a:buClr>
              <a:buSzPts val="1400"/>
              <a:buNone/>
              <a:defRPr>
                <a:solidFill>
                  <a:schemeClr val="dk1"/>
                </a:solidFill>
              </a:defRPr>
            </a:lvl4pPr>
            <a:lvl5pPr lvl="4" rtl="0" algn="l">
              <a:spcBef>
                <a:spcPts val="0"/>
              </a:spcBef>
              <a:spcAft>
                <a:spcPts val="0"/>
              </a:spcAft>
              <a:buClr>
                <a:schemeClr val="dk1"/>
              </a:buClr>
              <a:buSzPts val="1400"/>
              <a:buNone/>
              <a:defRPr>
                <a:solidFill>
                  <a:schemeClr val="dk1"/>
                </a:solidFill>
              </a:defRPr>
            </a:lvl5pPr>
            <a:lvl6pPr lvl="5" rtl="0" algn="l">
              <a:spcBef>
                <a:spcPts val="0"/>
              </a:spcBef>
              <a:spcAft>
                <a:spcPts val="0"/>
              </a:spcAft>
              <a:buClr>
                <a:schemeClr val="dk1"/>
              </a:buClr>
              <a:buSzPts val="1400"/>
              <a:buNone/>
              <a:defRPr>
                <a:solidFill>
                  <a:schemeClr val="dk1"/>
                </a:solidFill>
              </a:defRPr>
            </a:lvl6pPr>
            <a:lvl7pPr lvl="6" rtl="0" algn="l">
              <a:spcBef>
                <a:spcPts val="0"/>
              </a:spcBef>
              <a:spcAft>
                <a:spcPts val="0"/>
              </a:spcAft>
              <a:buClr>
                <a:schemeClr val="dk1"/>
              </a:buClr>
              <a:buSzPts val="1400"/>
              <a:buNone/>
              <a:defRPr>
                <a:solidFill>
                  <a:schemeClr val="dk1"/>
                </a:solidFill>
              </a:defRPr>
            </a:lvl7pPr>
            <a:lvl8pPr lvl="7" rtl="0" algn="l">
              <a:spcBef>
                <a:spcPts val="0"/>
              </a:spcBef>
              <a:spcAft>
                <a:spcPts val="0"/>
              </a:spcAft>
              <a:buClr>
                <a:schemeClr val="dk1"/>
              </a:buClr>
              <a:buSzPts val="1400"/>
              <a:buNone/>
              <a:defRPr>
                <a:solidFill>
                  <a:schemeClr val="dk1"/>
                </a:solidFill>
              </a:defRPr>
            </a:lvl8pPr>
            <a:lvl9pPr lvl="8" rtl="0" algn="l">
              <a:spcBef>
                <a:spcPts val="0"/>
              </a:spcBef>
              <a:spcAft>
                <a:spcPts val="0"/>
              </a:spcAft>
              <a:buClr>
                <a:schemeClr val="dk1"/>
              </a:buClr>
              <a:buSzPts val="1400"/>
              <a:buNone/>
              <a:defRPr>
                <a:solidFill>
                  <a:schemeClr val="dk1"/>
                </a:solidFill>
              </a:defRPr>
            </a:lvl9pPr>
          </a:lstStyle>
          <a:p/>
        </p:txBody>
      </p:sp>
      <p:sp>
        <p:nvSpPr>
          <p:cNvPr id="726" name="Google Shape;726;p52"/>
          <p:cNvSpPr txBox="1"/>
          <p:nvPr>
            <p:ph idx="1" type="body"/>
          </p:nvPr>
        </p:nvSpPr>
        <p:spPr>
          <a:xfrm>
            <a:off x="571500" y="2557033"/>
            <a:ext cx="6396600" cy="38499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b="0"/>
            </a:lvl1pPr>
            <a:lvl2pPr indent="-342900" lvl="1" marL="914400" rtl="0" algn="l">
              <a:lnSpc>
                <a:spcPct val="100000"/>
              </a:lnSpc>
              <a:spcBef>
                <a:spcPts val="300"/>
              </a:spcBef>
              <a:spcAft>
                <a:spcPts val="0"/>
              </a:spcAft>
              <a:buSzPts val="1800"/>
              <a:buChar char="•"/>
              <a:defRPr/>
            </a:lvl2pPr>
            <a:lvl3pPr indent="-330200" lvl="2" marL="1371600" rtl="0" algn="l">
              <a:lnSpc>
                <a:spcPct val="100000"/>
              </a:lnSpc>
              <a:spcBef>
                <a:spcPts val="600"/>
              </a:spcBef>
              <a:spcAft>
                <a:spcPts val="0"/>
              </a:spcAft>
              <a:buSzPts val="1600"/>
              <a:buChar char="•"/>
              <a:defRPr/>
            </a:lvl3pPr>
            <a:lvl4pPr indent="-317500" lvl="3" marL="1828800" rtl="0" algn="l">
              <a:lnSpc>
                <a:spcPct val="100000"/>
              </a:lnSpc>
              <a:spcBef>
                <a:spcPts val="600"/>
              </a:spcBef>
              <a:spcAft>
                <a:spcPts val="0"/>
              </a:spcAft>
              <a:buSzPts val="1400"/>
              <a:buChar char="•"/>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727" name="Google Shape;727;p52"/>
          <p:cNvSpPr txBox="1"/>
          <p:nvPr>
            <p:ph idx="2" type="body"/>
          </p:nvPr>
        </p:nvSpPr>
        <p:spPr>
          <a:xfrm>
            <a:off x="571500" y="2032570"/>
            <a:ext cx="52578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728" name="Google Shape;728;p52"/>
          <p:cNvSpPr txBox="1"/>
          <p:nvPr>
            <p:ph idx="11" type="ftr"/>
          </p:nvPr>
        </p:nvSpPr>
        <p:spPr>
          <a:xfrm>
            <a:off x="571500" y="6549530"/>
            <a:ext cx="5508000" cy="2139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729" name="Google Shape;729;p52"/>
          <p:cNvPicPr preferRelativeResize="0"/>
          <p:nvPr/>
        </p:nvPicPr>
        <p:blipFill>
          <a:blip r:embed="rId2">
            <a:alphaModFix/>
          </a:blip>
          <a:stretch>
            <a:fillRect/>
          </a:stretch>
        </p:blipFill>
        <p:spPr>
          <a:xfrm>
            <a:off x="10126750" y="618652"/>
            <a:ext cx="1539545" cy="338700"/>
          </a:xfrm>
          <a:prstGeom prst="rect">
            <a:avLst/>
          </a:prstGeom>
          <a:noFill/>
          <a:ln>
            <a:noFill/>
          </a:ln>
        </p:spPr>
      </p:pic>
      <p:pic>
        <p:nvPicPr>
          <p:cNvPr id="730" name="Google Shape;730;p52"/>
          <p:cNvPicPr preferRelativeResize="0"/>
          <p:nvPr/>
        </p:nvPicPr>
        <p:blipFill>
          <a:blip r:embed="rId3">
            <a:alphaModFix/>
          </a:blip>
          <a:stretch>
            <a:fillRect/>
          </a:stretch>
        </p:blipFill>
        <p:spPr>
          <a:xfrm>
            <a:off x="5868425" y="2385506"/>
            <a:ext cx="6396600" cy="4513219"/>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4 - Vignette - D 1">
  <p:cSld name="Vignette - D_1">
    <p:spTree>
      <p:nvGrpSpPr>
        <p:cNvPr id="731" name="Shape 731"/>
        <p:cNvGrpSpPr/>
        <p:nvPr/>
      </p:nvGrpSpPr>
      <p:grpSpPr>
        <a:xfrm>
          <a:off x="0" y="0"/>
          <a:ext cx="0" cy="0"/>
          <a:chOff x="0" y="0"/>
          <a:chExt cx="0" cy="0"/>
        </a:xfrm>
      </p:grpSpPr>
      <p:sp>
        <p:nvSpPr>
          <p:cNvPr id="732" name="Google Shape;732;p53"/>
          <p:cNvSpPr txBox="1"/>
          <p:nvPr>
            <p:ph type="title"/>
          </p:nvPr>
        </p:nvSpPr>
        <p:spPr>
          <a:xfrm>
            <a:off x="571499" y="356657"/>
            <a:ext cx="5257800" cy="16323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Clr>
                <a:schemeClr val="dk1"/>
              </a:buClr>
              <a:buSzPts val="1400"/>
              <a:buNone/>
              <a:defRPr>
                <a:solidFill>
                  <a:schemeClr val="dk1"/>
                </a:solidFill>
              </a:defRPr>
            </a:lvl2pPr>
            <a:lvl3pPr lvl="2" rtl="0" algn="l">
              <a:spcBef>
                <a:spcPts val="0"/>
              </a:spcBef>
              <a:spcAft>
                <a:spcPts val="0"/>
              </a:spcAft>
              <a:buClr>
                <a:schemeClr val="dk1"/>
              </a:buClr>
              <a:buSzPts val="1400"/>
              <a:buNone/>
              <a:defRPr>
                <a:solidFill>
                  <a:schemeClr val="dk1"/>
                </a:solidFill>
              </a:defRPr>
            </a:lvl3pPr>
            <a:lvl4pPr lvl="3" rtl="0" algn="l">
              <a:spcBef>
                <a:spcPts val="0"/>
              </a:spcBef>
              <a:spcAft>
                <a:spcPts val="0"/>
              </a:spcAft>
              <a:buClr>
                <a:schemeClr val="dk1"/>
              </a:buClr>
              <a:buSzPts val="1400"/>
              <a:buNone/>
              <a:defRPr>
                <a:solidFill>
                  <a:schemeClr val="dk1"/>
                </a:solidFill>
              </a:defRPr>
            </a:lvl4pPr>
            <a:lvl5pPr lvl="4" rtl="0" algn="l">
              <a:spcBef>
                <a:spcPts val="0"/>
              </a:spcBef>
              <a:spcAft>
                <a:spcPts val="0"/>
              </a:spcAft>
              <a:buClr>
                <a:schemeClr val="dk1"/>
              </a:buClr>
              <a:buSzPts val="1400"/>
              <a:buNone/>
              <a:defRPr>
                <a:solidFill>
                  <a:schemeClr val="dk1"/>
                </a:solidFill>
              </a:defRPr>
            </a:lvl5pPr>
            <a:lvl6pPr lvl="5" rtl="0" algn="l">
              <a:spcBef>
                <a:spcPts val="0"/>
              </a:spcBef>
              <a:spcAft>
                <a:spcPts val="0"/>
              </a:spcAft>
              <a:buClr>
                <a:schemeClr val="dk1"/>
              </a:buClr>
              <a:buSzPts val="1400"/>
              <a:buNone/>
              <a:defRPr>
                <a:solidFill>
                  <a:schemeClr val="dk1"/>
                </a:solidFill>
              </a:defRPr>
            </a:lvl6pPr>
            <a:lvl7pPr lvl="6" rtl="0" algn="l">
              <a:spcBef>
                <a:spcPts val="0"/>
              </a:spcBef>
              <a:spcAft>
                <a:spcPts val="0"/>
              </a:spcAft>
              <a:buClr>
                <a:schemeClr val="dk1"/>
              </a:buClr>
              <a:buSzPts val="1400"/>
              <a:buNone/>
              <a:defRPr>
                <a:solidFill>
                  <a:schemeClr val="dk1"/>
                </a:solidFill>
              </a:defRPr>
            </a:lvl7pPr>
            <a:lvl8pPr lvl="7" rtl="0" algn="l">
              <a:spcBef>
                <a:spcPts val="0"/>
              </a:spcBef>
              <a:spcAft>
                <a:spcPts val="0"/>
              </a:spcAft>
              <a:buClr>
                <a:schemeClr val="dk1"/>
              </a:buClr>
              <a:buSzPts val="1400"/>
              <a:buNone/>
              <a:defRPr>
                <a:solidFill>
                  <a:schemeClr val="dk1"/>
                </a:solidFill>
              </a:defRPr>
            </a:lvl8pPr>
            <a:lvl9pPr lvl="8" rtl="0" algn="l">
              <a:spcBef>
                <a:spcPts val="0"/>
              </a:spcBef>
              <a:spcAft>
                <a:spcPts val="0"/>
              </a:spcAft>
              <a:buClr>
                <a:schemeClr val="dk1"/>
              </a:buClr>
              <a:buSzPts val="1400"/>
              <a:buNone/>
              <a:defRPr>
                <a:solidFill>
                  <a:schemeClr val="dk1"/>
                </a:solidFill>
              </a:defRPr>
            </a:lvl9pPr>
          </a:lstStyle>
          <a:p/>
        </p:txBody>
      </p:sp>
      <p:sp>
        <p:nvSpPr>
          <p:cNvPr id="733" name="Google Shape;733;p53"/>
          <p:cNvSpPr txBox="1"/>
          <p:nvPr>
            <p:ph idx="1" type="body"/>
          </p:nvPr>
        </p:nvSpPr>
        <p:spPr>
          <a:xfrm>
            <a:off x="571500" y="2557033"/>
            <a:ext cx="6396600" cy="38499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b="0"/>
            </a:lvl1pPr>
            <a:lvl2pPr indent="-342900" lvl="1" marL="914400" rtl="0" algn="l">
              <a:lnSpc>
                <a:spcPct val="100000"/>
              </a:lnSpc>
              <a:spcBef>
                <a:spcPts val="300"/>
              </a:spcBef>
              <a:spcAft>
                <a:spcPts val="0"/>
              </a:spcAft>
              <a:buSzPts val="1800"/>
              <a:buChar char="•"/>
              <a:defRPr/>
            </a:lvl2pPr>
            <a:lvl3pPr indent="-330200" lvl="2" marL="1371600" rtl="0" algn="l">
              <a:lnSpc>
                <a:spcPct val="100000"/>
              </a:lnSpc>
              <a:spcBef>
                <a:spcPts val="600"/>
              </a:spcBef>
              <a:spcAft>
                <a:spcPts val="0"/>
              </a:spcAft>
              <a:buSzPts val="1600"/>
              <a:buChar char="•"/>
              <a:defRPr/>
            </a:lvl3pPr>
            <a:lvl4pPr indent="-317500" lvl="3" marL="1828800" rtl="0" algn="l">
              <a:lnSpc>
                <a:spcPct val="100000"/>
              </a:lnSpc>
              <a:spcBef>
                <a:spcPts val="600"/>
              </a:spcBef>
              <a:spcAft>
                <a:spcPts val="0"/>
              </a:spcAft>
              <a:buSzPts val="1400"/>
              <a:buChar char="•"/>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734" name="Google Shape;734;p53"/>
          <p:cNvSpPr txBox="1"/>
          <p:nvPr>
            <p:ph idx="2" type="body"/>
          </p:nvPr>
        </p:nvSpPr>
        <p:spPr>
          <a:xfrm>
            <a:off x="571500" y="2032570"/>
            <a:ext cx="52578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735" name="Google Shape;735;p53"/>
          <p:cNvSpPr txBox="1"/>
          <p:nvPr>
            <p:ph idx="11" type="ftr"/>
          </p:nvPr>
        </p:nvSpPr>
        <p:spPr>
          <a:xfrm>
            <a:off x="571500" y="6549530"/>
            <a:ext cx="5508000" cy="2139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736" name="Google Shape;736;p53"/>
          <p:cNvPicPr preferRelativeResize="0"/>
          <p:nvPr/>
        </p:nvPicPr>
        <p:blipFill>
          <a:blip r:embed="rId2">
            <a:alphaModFix/>
          </a:blip>
          <a:stretch>
            <a:fillRect/>
          </a:stretch>
        </p:blipFill>
        <p:spPr>
          <a:xfrm>
            <a:off x="10126750" y="618652"/>
            <a:ext cx="1539545" cy="338700"/>
          </a:xfrm>
          <a:prstGeom prst="rect">
            <a:avLst/>
          </a:prstGeom>
          <a:noFill/>
          <a:ln>
            <a:noFill/>
          </a:ln>
        </p:spPr>
      </p:pic>
      <p:pic>
        <p:nvPicPr>
          <p:cNvPr id="737" name="Google Shape;737;p53"/>
          <p:cNvPicPr preferRelativeResize="0"/>
          <p:nvPr/>
        </p:nvPicPr>
        <p:blipFill rotWithShape="1">
          <a:blip r:embed="rId3">
            <a:alphaModFix/>
          </a:blip>
          <a:srcRect b="9801" l="17781" r="32185" t="22835"/>
          <a:stretch/>
        </p:blipFill>
        <p:spPr>
          <a:xfrm>
            <a:off x="7181850" y="2266950"/>
            <a:ext cx="5006976" cy="4496476"/>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2 - Split Content - 1/3 Blue 1">
  <p:cSld name="Split Content - 1/3 Blue_1">
    <p:spTree>
      <p:nvGrpSpPr>
        <p:cNvPr id="738" name="Shape 738"/>
        <p:cNvGrpSpPr/>
        <p:nvPr/>
      </p:nvGrpSpPr>
      <p:grpSpPr>
        <a:xfrm>
          <a:off x="0" y="0"/>
          <a:ext cx="0" cy="0"/>
          <a:chOff x="0" y="0"/>
          <a:chExt cx="0" cy="0"/>
        </a:xfrm>
      </p:grpSpPr>
      <p:sp>
        <p:nvSpPr>
          <p:cNvPr id="739" name="Google Shape;739;p54"/>
          <p:cNvSpPr/>
          <p:nvPr/>
        </p:nvSpPr>
        <p:spPr>
          <a:xfrm>
            <a:off x="0" y="893"/>
            <a:ext cx="4070556" cy="6856218"/>
          </a:xfrm>
          <a:custGeom>
            <a:rect b="b" l="l" r="r" t="t"/>
            <a:pathLst>
              <a:path extrusionOk="0" h="21600" w="20319">
                <a:moveTo>
                  <a:pt x="0" y="0"/>
                </a:moveTo>
                <a:lnTo>
                  <a:pt x="0" y="21600"/>
                </a:lnTo>
                <a:lnTo>
                  <a:pt x="16486" y="21600"/>
                </a:lnTo>
                <a:cubicBezTo>
                  <a:pt x="21600" y="14782"/>
                  <a:pt x="21594" y="6818"/>
                  <a:pt x="16480" y="0"/>
                </a:cubicBezTo>
                <a:lnTo>
                  <a:pt x="0" y="0"/>
                </a:lnTo>
                <a:close/>
              </a:path>
            </a:pathLst>
          </a:custGeom>
          <a:solidFill>
            <a:srgbClr val="F3F3F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Salesforce Sans"/>
              <a:buNone/>
            </a:pPr>
            <a:r>
              <a:t/>
            </a:r>
            <a:endParaRPr sz="1200">
              <a:solidFill>
                <a:schemeClr val="dk1"/>
              </a:solidFill>
              <a:latin typeface="Salesforce Sans"/>
              <a:ea typeface="Salesforce Sans"/>
              <a:cs typeface="Salesforce Sans"/>
              <a:sym typeface="Salesforce Sans"/>
            </a:endParaRPr>
          </a:p>
        </p:txBody>
      </p:sp>
      <p:pic>
        <p:nvPicPr>
          <p:cNvPr id="740" name="Google Shape;740;p54"/>
          <p:cNvPicPr preferRelativeResize="0"/>
          <p:nvPr/>
        </p:nvPicPr>
        <p:blipFill rotWithShape="1">
          <a:blip r:embed="rId2">
            <a:alphaModFix/>
          </a:blip>
          <a:srcRect b="28571" l="0" r="0" t="0"/>
          <a:stretch/>
        </p:blipFill>
        <p:spPr>
          <a:xfrm>
            <a:off x="2726400" y="5621853"/>
            <a:ext cx="1637950" cy="1236151"/>
          </a:xfrm>
          <a:prstGeom prst="rect">
            <a:avLst/>
          </a:prstGeom>
          <a:noFill/>
          <a:ln>
            <a:noFill/>
          </a:ln>
        </p:spPr>
      </p:pic>
      <p:sp>
        <p:nvSpPr>
          <p:cNvPr id="741" name="Google Shape;741;p54"/>
          <p:cNvSpPr txBox="1"/>
          <p:nvPr>
            <p:ph type="title"/>
          </p:nvPr>
        </p:nvSpPr>
        <p:spPr>
          <a:xfrm>
            <a:off x="571500" y="2162883"/>
            <a:ext cx="3054300" cy="16323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Clr>
                <a:schemeClr val="dk1"/>
              </a:buClr>
              <a:buSzPts val="1400"/>
              <a:buNone/>
              <a:defRPr>
                <a:solidFill>
                  <a:schemeClr val="dk1"/>
                </a:solidFill>
              </a:defRPr>
            </a:lvl2pPr>
            <a:lvl3pPr lvl="2" rtl="0" algn="l">
              <a:spcBef>
                <a:spcPts val="0"/>
              </a:spcBef>
              <a:spcAft>
                <a:spcPts val="0"/>
              </a:spcAft>
              <a:buClr>
                <a:schemeClr val="dk1"/>
              </a:buClr>
              <a:buSzPts val="1400"/>
              <a:buNone/>
              <a:defRPr>
                <a:solidFill>
                  <a:schemeClr val="dk1"/>
                </a:solidFill>
              </a:defRPr>
            </a:lvl3pPr>
            <a:lvl4pPr lvl="3" rtl="0" algn="l">
              <a:spcBef>
                <a:spcPts val="0"/>
              </a:spcBef>
              <a:spcAft>
                <a:spcPts val="0"/>
              </a:spcAft>
              <a:buClr>
                <a:schemeClr val="dk1"/>
              </a:buClr>
              <a:buSzPts val="1400"/>
              <a:buNone/>
              <a:defRPr>
                <a:solidFill>
                  <a:schemeClr val="dk1"/>
                </a:solidFill>
              </a:defRPr>
            </a:lvl4pPr>
            <a:lvl5pPr lvl="4" rtl="0" algn="l">
              <a:spcBef>
                <a:spcPts val="0"/>
              </a:spcBef>
              <a:spcAft>
                <a:spcPts val="0"/>
              </a:spcAft>
              <a:buClr>
                <a:schemeClr val="dk1"/>
              </a:buClr>
              <a:buSzPts val="1400"/>
              <a:buNone/>
              <a:defRPr>
                <a:solidFill>
                  <a:schemeClr val="dk1"/>
                </a:solidFill>
              </a:defRPr>
            </a:lvl5pPr>
            <a:lvl6pPr lvl="5" rtl="0" algn="l">
              <a:spcBef>
                <a:spcPts val="0"/>
              </a:spcBef>
              <a:spcAft>
                <a:spcPts val="0"/>
              </a:spcAft>
              <a:buClr>
                <a:schemeClr val="dk1"/>
              </a:buClr>
              <a:buSzPts val="1400"/>
              <a:buNone/>
              <a:defRPr>
                <a:solidFill>
                  <a:schemeClr val="dk1"/>
                </a:solidFill>
              </a:defRPr>
            </a:lvl6pPr>
            <a:lvl7pPr lvl="6" rtl="0" algn="l">
              <a:spcBef>
                <a:spcPts val="0"/>
              </a:spcBef>
              <a:spcAft>
                <a:spcPts val="0"/>
              </a:spcAft>
              <a:buClr>
                <a:schemeClr val="dk1"/>
              </a:buClr>
              <a:buSzPts val="1400"/>
              <a:buNone/>
              <a:defRPr>
                <a:solidFill>
                  <a:schemeClr val="dk1"/>
                </a:solidFill>
              </a:defRPr>
            </a:lvl7pPr>
            <a:lvl8pPr lvl="7" rtl="0" algn="l">
              <a:spcBef>
                <a:spcPts val="0"/>
              </a:spcBef>
              <a:spcAft>
                <a:spcPts val="0"/>
              </a:spcAft>
              <a:buClr>
                <a:schemeClr val="dk1"/>
              </a:buClr>
              <a:buSzPts val="1400"/>
              <a:buNone/>
              <a:defRPr>
                <a:solidFill>
                  <a:schemeClr val="dk1"/>
                </a:solidFill>
              </a:defRPr>
            </a:lvl8pPr>
            <a:lvl9pPr lvl="8" rtl="0" algn="l">
              <a:spcBef>
                <a:spcPts val="0"/>
              </a:spcBef>
              <a:spcAft>
                <a:spcPts val="0"/>
              </a:spcAft>
              <a:buClr>
                <a:schemeClr val="dk1"/>
              </a:buClr>
              <a:buSzPts val="1400"/>
              <a:buNone/>
              <a:defRPr>
                <a:solidFill>
                  <a:schemeClr val="dk1"/>
                </a:solidFill>
              </a:defRPr>
            </a:lvl9pPr>
          </a:lstStyle>
          <a:p/>
        </p:txBody>
      </p:sp>
      <p:sp>
        <p:nvSpPr>
          <p:cNvPr id="742" name="Google Shape;742;p54"/>
          <p:cNvSpPr txBox="1"/>
          <p:nvPr>
            <p:ph idx="1" type="body"/>
          </p:nvPr>
        </p:nvSpPr>
        <p:spPr>
          <a:xfrm>
            <a:off x="4479456" y="2563366"/>
            <a:ext cx="3279000" cy="1731300"/>
          </a:xfrm>
          <a:prstGeom prst="rect">
            <a:avLst/>
          </a:prstGeom>
          <a:noFill/>
          <a:ln>
            <a:noFill/>
          </a:ln>
        </p:spPr>
        <p:txBody>
          <a:bodyPr anchorCtr="0" anchor="ctr" bIns="0" lIns="0" spcFirstLastPara="1" rIns="0" wrap="square" tIns="0">
            <a:noAutofit/>
          </a:bodyPr>
          <a:lstStyle>
            <a:lvl1pPr indent="-228600" lvl="0" marL="457200" rtl="0" algn="l">
              <a:lnSpc>
                <a:spcPct val="100000"/>
              </a:lnSpc>
              <a:spcBef>
                <a:spcPts val="1100"/>
              </a:spcBef>
              <a:spcAft>
                <a:spcPts val="0"/>
              </a:spcAft>
              <a:buSzPts val="2000"/>
              <a:buNone/>
              <a:defRPr b="0"/>
            </a:lvl1pPr>
            <a:lvl2pPr indent="-342900" lvl="1" marL="914400" rtl="0" algn="l">
              <a:lnSpc>
                <a:spcPct val="100000"/>
              </a:lnSpc>
              <a:spcBef>
                <a:spcPts val="300"/>
              </a:spcBef>
              <a:spcAft>
                <a:spcPts val="0"/>
              </a:spcAft>
              <a:buSzPts val="1800"/>
              <a:buChar char="•"/>
              <a:defRPr/>
            </a:lvl2pPr>
            <a:lvl3pPr indent="-330200" lvl="2" marL="1371600" rtl="0" algn="l">
              <a:lnSpc>
                <a:spcPct val="100000"/>
              </a:lnSpc>
              <a:spcBef>
                <a:spcPts val="600"/>
              </a:spcBef>
              <a:spcAft>
                <a:spcPts val="0"/>
              </a:spcAft>
              <a:buSzPts val="1600"/>
              <a:buChar char="•"/>
              <a:defRPr/>
            </a:lvl3pPr>
            <a:lvl4pPr indent="-317500" lvl="3" marL="1828800" rtl="0" algn="l">
              <a:lnSpc>
                <a:spcPct val="100000"/>
              </a:lnSpc>
              <a:spcBef>
                <a:spcPts val="600"/>
              </a:spcBef>
              <a:spcAft>
                <a:spcPts val="0"/>
              </a:spcAft>
              <a:buSzPts val="1400"/>
              <a:buChar char="•"/>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743" name="Google Shape;743;p54"/>
          <p:cNvSpPr txBox="1"/>
          <p:nvPr>
            <p:ph idx="2" type="body"/>
          </p:nvPr>
        </p:nvSpPr>
        <p:spPr>
          <a:xfrm>
            <a:off x="571501" y="3827221"/>
            <a:ext cx="3054300" cy="677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744" name="Google Shape;744;p54"/>
          <p:cNvSpPr txBox="1"/>
          <p:nvPr>
            <p:ph idx="11" type="ftr"/>
          </p:nvPr>
        </p:nvSpPr>
        <p:spPr>
          <a:xfrm>
            <a:off x="571501" y="6549530"/>
            <a:ext cx="2154900" cy="2139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45" name="Google Shape;745;p54"/>
          <p:cNvSpPr txBox="1"/>
          <p:nvPr>
            <p:ph idx="3" type="body"/>
          </p:nvPr>
        </p:nvSpPr>
        <p:spPr>
          <a:xfrm>
            <a:off x="8172312" y="2514600"/>
            <a:ext cx="3279000" cy="1828800"/>
          </a:xfrm>
          <a:prstGeom prst="rect">
            <a:avLst/>
          </a:prstGeom>
          <a:noFill/>
          <a:ln>
            <a:noFill/>
          </a:ln>
        </p:spPr>
        <p:txBody>
          <a:bodyPr anchorCtr="0" anchor="ctr" bIns="0" lIns="0" spcFirstLastPara="1" rIns="0" wrap="square" tIns="0">
            <a:noAutofit/>
          </a:bodyPr>
          <a:lstStyle>
            <a:lvl1pPr indent="-228600" lvl="0" marL="457200" rtl="0" algn="l">
              <a:spcBef>
                <a:spcPts val="1100"/>
              </a:spcBef>
              <a:spcAft>
                <a:spcPts val="0"/>
              </a:spcAft>
              <a:buSzPts val="2000"/>
              <a:buNone/>
              <a:defRPr/>
            </a:lvl1pPr>
            <a:lvl2pPr indent="-342900" lvl="1" marL="914400" rtl="0" algn="l">
              <a:spcBef>
                <a:spcPts val="300"/>
              </a:spcBef>
              <a:spcAft>
                <a:spcPts val="0"/>
              </a:spcAft>
              <a:buSzPts val="1800"/>
              <a:buChar char="•"/>
              <a:defRPr/>
            </a:lvl2pPr>
            <a:lvl3pPr indent="-330200" lvl="2" marL="1371600" rtl="0" algn="l">
              <a:spcBef>
                <a:spcPts val="600"/>
              </a:spcBef>
              <a:spcAft>
                <a:spcPts val="0"/>
              </a:spcAft>
              <a:buSzPts val="1600"/>
              <a:buChar char="•"/>
              <a:defRPr/>
            </a:lvl3pPr>
            <a:lvl4pPr indent="-317500" lvl="3" marL="1828800" rtl="0" algn="l">
              <a:spcBef>
                <a:spcPts val="600"/>
              </a:spcBef>
              <a:spcAft>
                <a:spcPts val="0"/>
              </a:spcAft>
              <a:buSzPts val="14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pic>
        <p:nvPicPr>
          <p:cNvPr id="746" name="Google Shape;746;p54"/>
          <p:cNvPicPr preferRelativeResize="0"/>
          <p:nvPr/>
        </p:nvPicPr>
        <p:blipFill>
          <a:blip r:embed="rId3">
            <a:alphaModFix/>
          </a:blip>
          <a:stretch>
            <a:fillRect/>
          </a:stretch>
        </p:blipFill>
        <p:spPr>
          <a:xfrm>
            <a:off x="10126750" y="618652"/>
            <a:ext cx="1539545" cy="33870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2 - Split Content - 1/3 Blue 2">
  <p:cSld name="Split Content - 1/3 Blue_2">
    <p:spTree>
      <p:nvGrpSpPr>
        <p:cNvPr id="747" name="Shape 747"/>
        <p:cNvGrpSpPr/>
        <p:nvPr/>
      </p:nvGrpSpPr>
      <p:grpSpPr>
        <a:xfrm>
          <a:off x="0" y="0"/>
          <a:ext cx="0" cy="0"/>
          <a:chOff x="0" y="0"/>
          <a:chExt cx="0" cy="0"/>
        </a:xfrm>
      </p:grpSpPr>
      <p:sp>
        <p:nvSpPr>
          <p:cNvPr id="748" name="Google Shape;748;p55"/>
          <p:cNvSpPr txBox="1"/>
          <p:nvPr>
            <p:ph type="title"/>
          </p:nvPr>
        </p:nvSpPr>
        <p:spPr>
          <a:xfrm>
            <a:off x="571500" y="2162883"/>
            <a:ext cx="3054300" cy="16323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Clr>
                <a:schemeClr val="dk1"/>
              </a:buClr>
              <a:buSzPts val="1400"/>
              <a:buNone/>
              <a:defRPr>
                <a:solidFill>
                  <a:schemeClr val="dk1"/>
                </a:solidFill>
              </a:defRPr>
            </a:lvl2pPr>
            <a:lvl3pPr lvl="2" rtl="0" algn="l">
              <a:spcBef>
                <a:spcPts val="0"/>
              </a:spcBef>
              <a:spcAft>
                <a:spcPts val="0"/>
              </a:spcAft>
              <a:buClr>
                <a:schemeClr val="dk1"/>
              </a:buClr>
              <a:buSzPts val="1400"/>
              <a:buNone/>
              <a:defRPr>
                <a:solidFill>
                  <a:schemeClr val="dk1"/>
                </a:solidFill>
              </a:defRPr>
            </a:lvl3pPr>
            <a:lvl4pPr lvl="3" rtl="0" algn="l">
              <a:spcBef>
                <a:spcPts val="0"/>
              </a:spcBef>
              <a:spcAft>
                <a:spcPts val="0"/>
              </a:spcAft>
              <a:buClr>
                <a:schemeClr val="dk1"/>
              </a:buClr>
              <a:buSzPts val="1400"/>
              <a:buNone/>
              <a:defRPr>
                <a:solidFill>
                  <a:schemeClr val="dk1"/>
                </a:solidFill>
              </a:defRPr>
            </a:lvl4pPr>
            <a:lvl5pPr lvl="4" rtl="0" algn="l">
              <a:spcBef>
                <a:spcPts val="0"/>
              </a:spcBef>
              <a:spcAft>
                <a:spcPts val="0"/>
              </a:spcAft>
              <a:buClr>
                <a:schemeClr val="dk1"/>
              </a:buClr>
              <a:buSzPts val="1400"/>
              <a:buNone/>
              <a:defRPr>
                <a:solidFill>
                  <a:schemeClr val="dk1"/>
                </a:solidFill>
              </a:defRPr>
            </a:lvl5pPr>
            <a:lvl6pPr lvl="5" rtl="0" algn="l">
              <a:spcBef>
                <a:spcPts val="0"/>
              </a:spcBef>
              <a:spcAft>
                <a:spcPts val="0"/>
              </a:spcAft>
              <a:buClr>
                <a:schemeClr val="dk1"/>
              </a:buClr>
              <a:buSzPts val="1400"/>
              <a:buNone/>
              <a:defRPr>
                <a:solidFill>
                  <a:schemeClr val="dk1"/>
                </a:solidFill>
              </a:defRPr>
            </a:lvl6pPr>
            <a:lvl7pPr lvl="6" rtl="0" algn="l">
              <a:spcBef>
                <a:spcPts val="0"/>
              </a:spcBef>
              <a:spcAft>
                <a:spcPts val="0"/>
              </a:spcAft>
              <a:buClr>
                <a:schemeClr val="dk1"/>
              </a:buClr>
              <a:buSzPts val="1400"/>
              <a:buNone/>
              <a:defRPr>
                <a:solidFill>
                  <a:schemeClr val="dk1"/>
                </a:solidFill>
              </a:defRPr>
            </a:lvl7pPr>
            <a:lvl8pPr lvl="7" rtl="0" algn="l">
              <a:spcBef>
                <a:spcPts val="0"/>
              </a:spcBef>
              <a:spcAft>
                <a:spcPts val="0"/>
              </a:spcAft>
              <a:buClr>
                <a:schemeClr val="dk1"/>
              </a:buClr>
              <a:buSzPts val="1400"/>
              <a:buNone/>
              <a:defRPr>
                <a:solidFill>
                  <a:schemeClr val="dk1"/>
                </a:solidFill>
              </a:defRPr>
            </a:lvl8pPr>
            <a:lvl9pPr lvl="8" rtl="0" algn="l">
              <a:spcBef>
                <a:spcPts val="0"/>
              </a:spcBef>
              <a:spcAft>
                <a:spcPts val="0"/>
              </a:spcAft>
              <a:buClr>
                <a:schemeClr val="dk1"/>
              </a:buClr>
              <a:buSzPts val="1400"/>
              <a:buNone/>
              <a:defRPr>
                <a:solidFill>
                  <a:schemeClr val="dk1"/>
                </a:solidFill>
              </a:defRPr>
            </a:lvl9pPr>
          </a:lstStyle>
          <a:p/>
        </p:txBody>
      </p:sp>
      <p:sp>
        <p:nvSpPr>
          <p:cNvPr id="749" name="Google Shape;749;p55"/>
          <p:cNvSpPr txBox="1"/>
          <p:nvPr>
            <p:ph idx="1" type="body"/>
          </p:nvPr>
        </p:nvSpPr>
        <p:spPr>
          <a:xfrm>
            <a:off x="4479456" y="2563366"/>
            <a:ext cx="3279000" cy="1731300"/>
          </a:xfrm>
          <a:prstGeom prst="rect">
            <a:avLst/>
          </a:prstGeom>
          <a:noFill/>
          <a:ln>
            <a:noFill/>
          </a:ln>
        </p:spPr>
        <p:txBody>
          <a:bodyPr anchorCtr="0" anchor="ctr" bIns="0" lIns="0" spcFirstLastPara="1" rIns="0" wrap="square" tIns="0">
            <a:noAutofit/>
          </a:bodyPr>
          <a:lstStyle>
            <a:lvl1pPr indent="-228600" lvl="0" marL="457200" rtl="0" algn="l">
              <a:lnSpc>
                <a:spcPct val="100000"/>
              </a:lnSpc>
              <a:spcBef>
                <a:spcPts val="1100"/>
              </a:spcBef>
              <a:spcAft>
                <a:spcPts val="0"/>
              </a:spcAft>
              <a:buSzPts val="2000"/>
              <a:buNone/>
              <a:defRPr b="0"/>
            </a:lvl1pPr>
            <a:lvl2pPr indent="-342900" lvl="1" marL="914400" rtl="0" algn="l">
              <a:lnSpc>
                <a:spcPct val="100000"/>
              </a:lnSpc>
              <a:spcBef>
                <a:spcPts val="300"/>
              </a:spcBef>
              <a:spcAft>
                <a:spcPts val="0"/>
              </a:spcAft>
              <a:buSzPts val="1800"/>
              <a:buChar char="•"/>
              <a:defRPr/>
            </a:lvl2pPr>
            <a:lvl3pPr indent="-330200" lvl="2" marL="1371600" rtl="0" algn="l">
              <a:lnSpc>
                <a:spcPct val="100000"/>
              </a:lnSpc>
              <a:spcBef>
                <a:spcPts val="600"/>
              </a:spcBef>
              <a:spcAft>
                <a:spcPts val="0"/>
              </a:spcAft>
              <a:buSzPts val="1600"/>
              <a:buChar char="•"/>
              <a:defRPr/>
            </a:lvl3pPr>
            <a:lvl4pPr indent="-317500" lvl="3" marL="1828800" rtl="0" algn="l">
              <a:lnSpc>
                <a:spcPct val="100000"/>
              </a:lnSpc>
              <a:spcBef>
                <a:spcPts val="600"/>
              </a:spcBef>
              <a:spcAft>
                <a:spcPts val="0"/>
              </a:spcAft>
              <a:buSzPts val="1400"/>
              <a:buChar char="•"/>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750" name="Google Shape;750;p55"/>
          <p:cNvSpPr txBox="1"/>
          <p:nvPr>
            <p:ph idx="2" type="body"/>
          </p:nvPr>
        </p:nvSpPr>
        <p:spPr>
          <a:xfrm>
            <a:off x="571501" y="3827221"/>
            <a:ext cx="3054300" cy="677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751" name="Google Shape;751;p55"/>
          <p:cNvSpPr txBox="1"/>
          <p:nvPr>
            <p:ph idx="11" type="ftr"/>
          </p:nvPr>
        </p:nvSpPr>
        <p:spPr>
          <a:xfrm>
            <a:off x="571501" y="6549530"/>
            <a:ext cx="2154900" cy="2139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52" name="Google Shape;752;p55"/>
          <p:cNvSpPr txBox="1"/>
          <p:nvPr>
            <p:ph idx="3" type="body"/>
          </p:nvPr>
        </p:nvSpPr>
        <p:spPr>
          <a:xfrm>
            <a:off x="8172312" y="2514600"/>
            <a:ext cx="3279000" cy="1828800"/>
          </a:xfrm>
          <a:prstGeom prst="rect">
            <a:avLst/>
          </a:prstGeom>
          <a:noFill/>
          <a:ln>
            <a:noFill/>
          </a:ln>
        </p:spPr>
        <p:txBody>
          <a:bodyPr anchorCtr="0" anchor="ctr" bIns="0" lIns="0" spcFirstLastPara="1" rIns="0" wrap="square" tIns="0">
            <a:noAutofit/>
          </a:bodyPr>
          <a:lstStyle>
            <a:lvl1pPr indent="-228600" lvl="0" marL="457200" rtl="0" algn="l">
              <a:spcBef>
                <a:spcPts val="1100"/>
              </a:spcBef>
              <a:spcAft>
                <a:spcPts val="0"/>
              </a:spcAft>
              <a:buSzPts val="2000"/>
              <a:buNone/>
              <a:defRPr/>
            </a:lvl1pPr>
            <a:lvl2pPr indent="-342900" lvl="1" marL="914400" rtl="0" algn="l">
              <a:spcBef>
                <a:spcPts val="300"/>
              </a:spcBef>
              <a:spcAft>
                <a:spcPts val="0"/>
              </a:spcAft>
              <a:buSzPts val="1800"/>
              <a:buChar char="•"/>
              <a:defRPr/>
            </a:lvl2pPr>
            <a:lvl3pPr indent="-330200" lvl="2" marL="1371600" rtl="0" algn="l">
              <a:spcBef>
                <a:spcPts val="600"/>
              </a:spcBef>
              <a:spcAft>
                <a:spcPts val="0"/>
              </a:spcAft>
              <a:buSzPts val="1600"/>
              <a:buChar char="•"/>
              <a:defRPr/>
            </a:lvl3pPr>
            <a:lvl4pPr indent="-317500" lvl="3" marL="1828800" rtl="0" algn="l">
              <a:spcBef>
                <a:spcPts val="600"/>
              </a:spcBef>
              <a:spcAft>
                <a:spcPts val="0"/>
              </a:spcAft>
              <a:buSzPts val="14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pic>
        <p:nvPicPr>
          <p:cNvPr id="753" name="Google Shape;753;p55"/>
          <p:cNvPicPr preferRelativeResize="0"/>
          <p:nvPr/>
        </p:nvPicPr>
        <p:blipFill>
          <a:blip r:embed="rId2">
            <a:alphaModFix/>
          </a:blip>
          <a:stretch>
            <a:fillRect/>
          </a:stretch>
        </p:blipFill>
        <p:spPr>
          <a:xfrm>
            <a:off x="10126750" y="618652"/>
            <a:ext cx="1539545" cy="33870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2 - Corner - B 1">
  <p:cSld name="Corner - B_1">
    <p:spTree>
      <p:nvGrpSpPr>
        <p:cNvPr id="754" name="Shape 754"/>
        <p:cNvGrpSpPr/>
        <p:nvPr/>
      </p:nvGrpSpPr>
      <p:grpSpPr>
        <a:xfrm>
          <a:off x="0" y="0"/>
          <a:ext cx="0" cy="0"/>
          <a:chOff x="0" y="0"/>
          <a:chExt cx="0" cy="0"/>
        </a:xfrm>
      </p:grpSpPr>
      <p:sp>
        <p:nvSpPr>
          <p:cNvPr id="755" name="Google Shape;755;p56"/>
          <p:cNvSpPr/>
          <p:nvPr/>
        </p:nvSpPr>
        <p:spPr>
          <a:xfrm>
            <a:off x="6668145" y="893"/>
            <a:ext cx="5526630" cy="5098302"/>
          </a:xfrm>
          <a:custGeom>
            <a:rect b="b" l="l" r="r" t="t"/>
            <a:pathLst>
              <a:path extrusionOk="0" h="21600" w="21600">
                <a:moveTo>
                  <a:pt x="0" y="0"/>
                </a:moveTo>
                <a:cubicBezTo>
                  <a:pt x="1052" y="4997"/>
                  <a:pt x="3371" y="9745"/>
                  <a:pt x="6961" y="13637"/>
                </a:cubicBezTo>
                <a:cubicBezTo>
                  <a:pt x="11083" y="18105"/>
                  <a:pt x="16244" y="20759"/>
                  <a:pt x="21600" y="21600"/>
                </a:cubicBezTo>
                <a:lnTo>
                  <a:pt x="21600" y="0"/>
                </a:lnTo>
                <a:lnTo>
                  <a:pt x="0" y="0"/>
                </a:lnTo>
                <a:close/>
              </a:path>
            </a:pathLst>
          </a:custGeom>
          <a:solidFill>
            <a:srgbClr val="F3F3F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Salesforce Sans"/>
              <a:buNone/>
            </a:pPr>
            <a:r>
              <a:t/>
            </a:r>
            <a:endParaRPr sz="1200">
              <a:solidFill>
                <a:schemeClr val="dk1"/>
              </a:solidFill>
              <a:latin typeface="Salesforce Sans"/>
              <a:ea typeface="Salesforce Sans"/>
              <a:cs typeface="Salesforce Sans"/>
              <a:sym typeface="Salesforce Sans"/>
            </a:endParaRPr>
          </a:p>
        </p:txBody>
      </p:sp>
      <p:sp>
        <p:nvSpPr>
          <p:cNvPr id="756" name="Google Shape;756;p56"/>
          <p:cNvSpPr txBox="1"/>
          <p:nvPr>
            <p:ph type="title"/>
          </p:nvPr>
        </p:nvSpPr>
        <p:spPr>
          <a:xfrm>
            <a:off x="571499" y="356657"/>
            <a:ext cx="4330200" cy="16323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Clr>
                <a:schemeClr val="dk1"/>
              </a:buClr>
              <a:buSzPts val="1400"/>
              <a:buNone/>
              <a:defRPr>
                <a:solidFill>
                  <a:schemeClr val="dk1"/>
                </a:solidFill>
              </a:defRPr>
            </a:lvl2pPr>
            <a:lvl3pPr lvl="2" rtl="0" algn="l">
              <a:spcBef>
                <a:spcPts val="0"/>
              </a:spcBef>
              <a:spcAft>
                <a:spcPts val="0"/>
              </a:spcAft>
              <a:buClr>
                <a:schemeClr val="dk1"/>
              </a:buClr>
              <a:buSzPts val="1400"/>
              <a:buNone/>
              <a:defRPr>
                <a:solidFill>
                  <a:schemeClr val="dk1"/>
                </a:solidFill>
              </a:defRPr>
            </a:lvl3pPr>
            <a:lvl4pPr lvl="3" rtl="0" algn="l">
              <a:spcBef>
                <a:spcPts val="0"/>
              </a:spcBef>
              <a:spcAft>
                <a:spcPts val="0"/>
              </a:spcAft>
              <a:buClr>
                <a:schemeClr val="dk1"/>
              </a:buClr>
              <a:buSzPts val="1400"/>
              <a:buNone/>
              <a:defRPr>
                <a:solidFill>
                  <a:schemeClr val="dk1"/>
                </a:solidFill>
              </a:defRPr>
            </a:lvl4pPr>
            <a:lvl5pPr lvl="4" rtl="0" algn="l">
              <a:spcBef>
                <a:spcPts val="0"/>
              </a:spcBef>
              <a:spcAft>
                <a:spcPts val="0"/>
              </a:spcAft>
              <a:buClr>
                <a:schemeClr val="dk1"/>
              </a:buClr>
              <a:buSzPts val="1400"/>
              <a:buNone/>
              <a:defRPr>
                <a:solidFill>
                  <a:schemeClr val="dk1"/>
                </a:solidFill>
              </a:defRPr>
            </a:lvl5pPr>
            <a:lvl6pPr lvl="5" rtl="0" algn="l">
              <a:spcBef>
                <a:spcPts val="0"/>
              </a:spcBef>
              <a:spcAft>
                <a:spcPts val="0"/>
              </a:spcAft>
              <a:buClr>
                <a:schemeClr val="dk1"/>
              </a:buClr>
              <a:buSzPts val="1400"/>
              <a:buNone/>
              <a:defRPr>
                <a:solidFill>
                  <a:schemeClr val="dk1"/>
                </a:solidFill>
              </a:defRPr>
            </a:lvl6pPr>
            <a:lvl7pPr lvl="6" rtl="0" algn="l">
              <a:spcBef>
                <a:spcPts val="0"/>
              </a:spcBef>
              <a:spcAft>
                <a:spcPts val="0"/>
              </a:spcAft>
              <a:buClr>
                <a:schemeClr val="dk1"/>
              </a:buClr>
              <a:buSzPts val="1400"/>
              <a:buNone/>
              <a:defRPr>
                <a:solidFill>
                  <a:schemeClr val="dk1"/>
                </a:solidFill>
              </a:defRPr>
            </a:lvl7pPr>
            <a:lvl8pPr lvl="7" rtl="0" algn="l">
              <a:spcBef>
                <a:spcPts val="0"/>
              </a:spcBef>
              <a:spcAft>
                <a:spcPts val="0"/>
              </a:spcAft>
              <a:buClr>
                <a:schemeClr val="dk1"/>
              </a:buClr>
              <a:buSzPts val="1400"/>
              <a:buNone/>
              <a:defRPr>
                <a:solidFill>
                  <a:schemeClr val="dk1"/>
                </a:solidFill>
              </a:defRPr>
            </a:lvl8pPr>
            <a:lvl9pPr lvl="8" rtl="0" algn="l">
              <a:spcBef>
                <a:spcPts val="0"/>
              </a:spcBef>
              <a:spcAft>
                <a:spcPts val="0"/>
              </a:spcAft>
              <a:buClr>
                <a:schemeClr val="dk1"/>
              </a:buClr>
              <a:buSzPts val="1400"/>
              <a:buNone/>
              <a:defRPr>
                <a:solidFill>
                  <a:schemeClr val="dk1"/>
                </a:solidFill>
              </a:defRPr>
            </a:lvl9pPr>
          </a:lstStyle>
          <a:p/>
        </p:txBody>
      </p:sp>
      <p:sp>
        <p:nvSpPr>
          <p:cNvPr id="757" name="Google Shape;757;p56"/>
          <p:cNvSpPr txBox="1"/>
          <p:nvPr>
            <p:ph idx="1" type="body"/>
          </p:nvPr>
        </p:nvSpPr>
        <p:spPr>
          <a:xfrm>
            <a:off x="571501" y="2557033"/>
            <a:ext cx="5262000" cy="3467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b="0"/>
            </a:lvl1pPr>
            <a:lvl2pPr indent="-342900" lvl="1" marL="914400" rtl="0" algn="l">
              <a:lnSpc>
                <a:spcPct val="100000"/>
              </a:lnSpc>
              <a:spcBef>
                <a:spcPts val="300"/>
              </a:spcBef>
              <a:spcAft>
                <a:spcPts val="0"/>
              </a:spcAft>
              <a:buSzPts val="1800"/>
              <a:buChar char="•"/>
              <a:defRPr/>
            </a:lvl2pPr>
            <a:lvl3pPr indent="-330200" lvl="2" marL="1371600" rtl="0" algn="l">
              <a:lnSpc>
                <a:spcPct val="100000"/>
              </a:lnSpc>
              <a:spcBef>
                <a:spcPts val="600"/>
              </a:spcBef>
              <a:spcAft>
                <a:spcPts val="0"/>
              </a:spcAft>
              <a:buSzPts val="1600"/>
              <a:buChar char="•"/>
              <a:defRPr/>
            </a:lvl3pPr>
            <a:lvl4pPr indent="-317500" lvl="3" marL="1828800" rtl="0" algn="l">
              <a:lnSpc>
                <a:spcPct val="100000"/>
              </a:lnSpc>
              <a:spcBef>
                <a:spcPts val="600"/>
              </a:spcBef>
              <a:spcAft>
                <a:spcPts val="0"/>
              </a:spcAft>
              <a:buSzPts val="1400"/>
              <a:buChar char="•"/>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758" name="Google Shape;758;p56"/>
          <p:cNvSpPr txBox="1"/>
          <p:nvPr>
            <p:ph idx="2" type="body"/>
          </p:nvPr>
        </p:nvSpPr>
        <p:spPr>
          <a:xfrm>
            <a:off x="571500" y="2032570"/>
            <a:ext cx="43302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759" name="Google Shape;759;p56"/>
          <p:cNvSpPr txBox="1"/>
          <p:nvPr>
            <p:ph idx="11" type="ftr"/>
          </p:nvPr>
        </p:nvSpPr>
        <p:spPr>
          <a:xfrm>
            <a:off x="571500" y="6549530"/>
            <a:ext cx="5508000" cy="2139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760" name="Google Shape;760;p56"/>
          <p:cNvPicPr preferRelativeResize="0"/>
          <p:nvPr/>
        </p:nvPicPr>
        <p:blipFill>
          <a:blip r:embed="rId2">
            <a:alphaModFix/>
          </a:blip>
          <a:stretch>
            <a:fillRect/>
          </a:stretch>
        </p:blipFill>
        <p:spPr>
          <a:xfrm>
            <a:off x="10126750" y="618652"/>
            <a:ext cx="1539545" cy="33870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4 - Corner - D 1">
  <p:cSld name="Corner - D_1">
    <p:spTree>
      <p:nvGrpSpPr>
        <p:cNvPr id="761" name="Shape 761"/>
        <p:cNvGrpSpPr/>
        <p:nvPr/>
      </p:nvGrpSpPr>
      <p:grpSpPr>
        <a:xfrm>
          <a:off x="0" y="0"/>
          <a:ext cx="0" cy="0"/>
          <a:chOff x="0" y="0"/>
          <a:chExt cx="0" cy="0"/>
        </a:xfrm>
      </p:grpSpPr>
      <p:sp>
        <p:nvSpPr>
          <p:cNvPr id="762" name="Google Shape;762;p57"/>
          <p:cNvSpPr/>
          <p:nvPr/>
        </p:nvSpPr>
        <p:spPr>
          <a:xfrm>
            <a:off x="-1" y="893"/>
            <a:ext cx="6117444" cy="5156838"/>
          </a:xfrm>
          <a:custGeom>
            <a:rect b="b" l="l" r="r" t="t"/>
            <a:pathLst>
              <a:path extrusionOk="0" h="21600" w="21600">
                <a:moveTo>
                  <a:pt x="0" y="0"/>
                </a:moveTo>
                <a:lnTo>
                  <a:pt x="0" y="21600"/>
                </a:lnTo>
                <a:cubicBezTo>
                  <a:pt x="5572" y="21236"/>
                  <a:pt x="11055" y="18531"/>
                  <a:pt x="15311" y="13482"/>
                </a:cubicBezTo>
                <a:cubicBezTo>
                  <a:pt x="18555" y="9634"/>
                  <a:pt x="20650" y="4941"/>
                  <a:pt x="21600" y="0"/>
                </a:cubicBezTo>
                <a:lnTo>
                  <a:pt x="0" y="0"/>
                </a:lnTo>
                <a:close/>
              </a:path>
            </a:pathLst>
          </a:custGeom>
          <a:solidFill>
            <a:srgbClr val="F3F3F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Salesforce Sans"/>
              <a:buNone/>
            </a:pPr>
            <a:r>
              <a:t/>
            </a:r>
            <a:endParaRPr sz="1200">
              <a:solidFill>
                <a:schemeClr val="dk1"/>
              </a:solidFill>
              <a:latin typeface="Salesforce Sans"/>
              <a:ea typeface="Salesforce Sans"/>
              <a:cs typeface="Salesforce Sans"/>
              <a:sym typeface="Salesforce Sans"/>
            </a:endParaRPr>
          </a:p>
        </p:txBody>
      </p:sp>
      <p:sp>
        <p:nvSpPr>
          <p:cNvPr id="763" name="Google Shape;763;p57"/>
          <p:cNvSpPr txBox="1"/>
          <p:nvPr>
            <p:ph type="title"/>
          </p:nvPr>
        </p:nvSpPr>
        <p:spPr>
          <a:xfrm>
            <a:off x="6212269" y="356657"/>
            <a:ext cx="4345800" cy="16323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Clr>
                <a:schemeClr val="dk1"/>
              </a:buClr>
              <a:buSzPts val="1400"/>
              <a:buNone/>
              <a:defRPr>
                <a:solidFill>
                  <a:schemeClr val="dk1"/>
                </a:solidFill>
              </a:defRPr>
            </a:lvl2pPr>
            <a:lvl3pPr lvl="2" rtl="0" algn="l">
              <a:spcBef>
                <a:spcPts val="0"/>
              </a:spcBef>
              <a:spcAft>
                <a:spcPts val="0"/>
              </a:spcAft>
              <a:buClr>
                <a:schemeClr val="dk1"/>
              </a:buClr>
              <a:buSzPts val="1400"/>
              <a:buNone/>
              <a:defRPr>
                <a:solidFill>
                  <a:schemeClr val="dk1"/>
                </a:solidFill>
              </a:defRPr>
            </a:lvl3pPr>
            <a:lvl4pPr lvl="3" rtl="0" algn="l">
              <a:spcBef>
                <a:spcPts val="0"/>
              </a:spcBef>
              <a:spcAft>
                <a:spcPts val="0"/>
              </a:spcAft>
              <a:buClr>
                <a:schemeClr val="dk1"/>
              </a:buClr>
              <a:buSzPts val="1400"/>
              <a:buNone/>
              <a:defRPr>
                <a:solidFill>
                  <a:schemeClr val="dk1"/>
                </a:solidFill>
              </a:defRPr>
            </a:lvl4pPr>
            <a:lvl5pPr lvl="4" rtl="0" algn="l">
              <a:spcBef>
                <a:spcPts val="0"/>
              </a:spcBef>
              <a:spcAft>
                <a:spcPts val="0"/>
              </a:spcAft>
              <a:buClr>
                <a:schemeClr val="dk1"/>
              </a:buClr>
              <a:buSzPts val="1400"/>
              <a:buNone/>
              <a:defRPr>
                <a:solidFill>
                  <a:schemeClr val="dk1"/>
                </a:solidFill>
              </a:defRPr>
            </a:lvl5pPr>
            <a:lvl6pPr lvl="5" rtl="0" algn="l">
              <a:spcBef>
                <a:spcPts val="0"/>
              </a:spcBef>
              <a:spcAft>
                <a:spcPts val="0"/>
              </a:spcAft>
              <a:buClr>
                <a:schemeClr val="dk1"/>
              </a:buClr>
              <a:buSzPts val="1400"/>
              <a:buNone/>
              <a:defRPr>
                <a:solidFill>
                  <a:schemeClr val="dk1"/>
                </a:solidFill>
              </a:defRPr>
            </a:lvl6pPr>
            <a:lvl7pPr lvl="6" rtl="0" algn="l">
              <a:spcBef>
                <a:spcPts val="0"/>
              </a:spcBef>
              <a:spcAft>
                <a:spcPts val="0"/>
              </a:spcAft>
              <a:buClr>
                <a:schemeClr val="dk1"/>
              </a:buClr>
              <a:buSzPts val="1400"/>
              <a:buNone/>
              <a:defRPr>
                <a:solidFill>
                  <a:schemeClr val="dk1"/>
                </a:solidFill>
              </a:defRPr>
            </a:lvl7pPr>
            <a:lvl8pPr lvl="7" rtl="0" algn="l">
              <a:spcBef>
                <a:spcPts val="0"/>
              </a:spcBef>
              <a:spcAft>
                <a:spcPts val="0"/>
              </a:spcAft>
              <a:buClr>
                <a:schemeClr val="dk1"/>
              </a:buClr>
              <a:buSzPts val="1400"/>
              <a:buNone/>
              <a:defRPr>
                <a:solidFill>
                  <a:schemeClr val="dk1"/>
                </a:solidFill>
              </a:defRPr>
            </a:lvl8pPr>
            <a:lvl9pPr lvl="8" rtl="0" algn="l">
              <a:spcBef>
                <a:spcPts val="0"/>
              </a:spcBef>
              <a:spcAft>
                <a:spcPts val="0"/>
              </a:spcAft>
              <a:buClr>
                <a:schemeClr val="dk1"/>
              </a:buClr>
              <a:buSzPts val="1400"/>
              <a:buNone/>
              <a:defRPr>
                <a:solidFill>
                  <a:schemeClr val="dk1"/>
                </a:solidFill>
              </a:defRPr>
            </a:lvl9pPr>
          </a:lstStyle>
          <a:p/>
        </p:txBody>
      </p:sp>
      <p:sp>
        <p:nvSpPr>
          <p:cNvPr id="764" name="Google Shape;764;p57"/>
          <p:cNvSpPr txBox="1"/>
          <p:nvPr>
            <p:ph idx="1" type="body"/>
          </p:nvPr>
        </p:nvSpPr>
        <p:spPr>
          <a:xfrm>
            <a:off x="6212269" y="2557032"/>
            <a:ext cx="5258100" cy="3657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b="0"/>
            </a:lvl1pPr>
            <a:lvl2pPr indent="-342900" lvl="1" marL="914400" rtl="0" algn="l">
              <a:lnSpc>
                <a:spcPct val="100000"/>
              </a:lnSpc>
              <a:spcBef>
                <a:spcPts val="300"/>
              </a:spcBef>
              <a:spcAft>
                <a:spcPts val="0"/>
              </a:spcAft>
              <a:buSzPts val="1800"/>
              <a:buChar char="•"/>
              <a:defRPr/>
            </a:lvl2pPr>
            <a:lvl3pPr indent="-330200" lvl="2" marL="1371600" rtl="0" algn="l">
              <a:lnSpc>
                <a:spcPct val="100000"/>
              </a:lnSpc>
              <a:spcBef>
                <a:spcPts val="600"/>
              </a:spcBef>
              <a:spcAft>
                <a:spcPts val="0"/>
              </a:spcAft>
              <a:buSzPts val="1600"/>
              <a:buChar char="•"/>
              <a:defRPr/>
            </a:lvl3pPr>
            <a:lvl4pPr indent="-317500" lvl="3" marL="1828800" rtl="0" algn="l">
              <a:lnSpc>
                <a:spcPct val="100000"/>
              </a:lnSpc>
              <a:spcBef>
                <a:spcPts val="600"/>
              </a:spcBef>
              <a:spcAft>
                <a:spcPts val="0"/>
              </a:spcAft>
              <a:buSzPts val="1400"/>
              <a:buChar char="•"/>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765" name="Google Shape;765;p57"/>
          <p:cNvSpPr txBox="1"/>
          <p:nvPr>
            <p:ph idx="2" type="body"/>
          </p:nvPr>
        </p:nvSpPr>
        <p:spPr>
          <a:xfrm>
            <a:off x="6212270" y="2032570"/>
            <a:ext cx="43458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766" name="Google Shape;766;p57"/>
          <p:cNvSpPr txBox="1"/>
          <p:nvPr>
            <p:ph idx="11" type="ftr"/>
          </p:nvPr>
        </p:nvSpPr>
        <p:spPr>
          <a:xfrm>
            <a:off x="571500" y="6549530"/>
            <a:ext cx="5508000" cy="2139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767" name="Google Shape;767;p57"/>
          <p:cNvPicPr preferRelativeResize="0"/>
          <p:nvPr/>
        </p:nvPicPr>
        <p:blipFill>
          <a:blip r:embed="rId2">
            <a:alphaModFix/>
          </a:blip>
          <a:stretch>
            <a:fillRect/>
          </a:stretch>
        </p:blipFill>
        <p:spPr>
          <a:xfrm>
            <a:off x="10126750" y="618652"/>
            <a:ext cx="1539545" cy="33870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1 - Split Content - Card 1">
  <p:cSld name="Split Content - Card_1">
    <p:spTree>
      <p:nvGrpSpPr>
        <p:cNvPr id="768" name="Shape 768"/>
        <p:cNvGrpSpPr/>
        <p:nvPr/>
      </p:nvGrpSpPr>
      <p:grpSpPr>
        <a:xfrm>
          <a:off x="0" y="0"/>
          <a:ext cx="0" cy="0"/>
          <a:chOff x="0" y="0"/>
          <a:chExt cx="0" cy="0"/>
        </a:xfrm>
      </p:grpSpPr>
      <p:sp>
        <p:nvSpPr>
          <p:cNvPr id="769" name="Google Shape;769;p58"/>
          <p:cNvSpPr txBox="1"/>
          <p:nvPr>
            <p:ph type="title"/>
          </p:nvPr>
        </p:nvSpPr>
        <p:spPr>
          <a:xfrm>
            <a:off x="571498" y="356657"/>
            <a:ext cx="4340700" cy="16323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Clr>
                <a:schemeClr val="dk1"/>
              </a:buClr>
              <a:buSzPts val="1400"/>
              <a:buNone/>
              <a:defRPr>
                <a:solidFill>
                  <a:schemeClr val="dk1"/>
                </a:solidFill>
              </a:defRPr>
            </a:lvl2pPr>
            <a:lvl3pPr lvl="2" rtl="0" algn="l">
              <a:spcBef>
                <a:spcPts val="0"/>
              </a:spcBef>
              <a:spcAft>
                <a:spcPts val="0"/>
              </a:spcAft>
              <a:buClr>
                <a:schemeClr val="dk1"/>
              </a:buClr>
              <a:buSzPts val="1400"/>
              <a:buNone/>
              <a:defRPr>
                <a:solidFill>
                  <a:schemeClr val="dk1"/>
                </a:solidFill>
              </a:defRPr>
            </a:lvl3pPr>
            <a:lvl4pPr lvl="3" rtl="0" algn="l">
              <a:spcBef>
                <a:spcPts val="0"/>
              </a:spcBef>
              <a:spcAft>
                <a:spcPts val="0"/>
              </a:spcAft>
              <a:buClr>
                <a:schemeClr val="dk1"/>
              </a:buClr>
              <a:buSzPts val="1400"/>
              <a:buNone/>
              <a:defRPr>
                <a:solidFill>
                  <a:schemeClr val="dk1"/>
                </a:solidFill>
              </a:defRPr>
            </a:lvl4pPr>
            <a:lvl5pPr lvl="4" rtl="0" algn="l">
              <a:spcBef>
                <a:spcPts val="0"/>
              </a:spcBef>
              <a:spcAft>
                <a:spcPts val="0"/>
              </a:spcAft>
              <a:buClr>
                <a:schemeClr val="dk1"/>
              </a:buClr>
              <a:buSzPts val="1400"/>
              <a:buNone/>
              <a:defRPr>
                <a:solidFill>
                  <a:schemeClr val="dk1"/>
                </a:solidFill>
              </a:defRPr>
            </a:lvl5pPr>
            <a:lvl6pPr lvl="5" rtl="0" algn="l">
              <a:spcBef>
                <a:spcPts val="0"/>
              </a:spcBef>
              <a:spcAft>
                <a:spcPts val="0"/>
              </a:spcAft>
              <a:buClr>
                <a:schemeClr val="dk1"/>
              </a:buClr>
              <a:buSzPts val="1400"/>
              <a:buNone/>
              <a:defRPr>
                <a:solidFill>
                  <a:schemeClr val="dk1"/>
                </a:solidFill>
              </a:defRPr>
            </a:lvl6pPr>
            <a:lvl7pPr lvl="6" rtl="0" algn="l">
              <a:spcBef>
                <a:spcPts val="0"/>
              </a:spcBef>
              <a:spcAft>
                <a:spcPts val="0"/>
              </a:spcAft>
              <a:buClr>
                <a:schemeClr val="dk1"/>
              </a:buClr>
              <a:buSzPts val="1400"/>
              <a:buNone/>
              <a:defRPr>
                <a:solidFill>
                  <a:schemeClr val="dk1"/>
                </a:solidFill>
              </a:defRPr>
            </a:lvl7pPr>
            <a:lvl8pPr lvl="7" rtl="0" algn="l">
              <a:spcBef>
                <a:spcPts val="0"/>
              </a:spcBef>
              <a:spcAft>
                <a:spcPts val="0"/>
              </a:spcAft>
              <a:buClr>
                <a:schemeClr val="dk1"/>
              </a:buClr>
              <a:buSzPts val="1400"/>
              <a:buNone/>
              <a:defRPr>
                <a:solidFill>
                  <a:schemeClr val="dk1"/>
                </a:solidFill>
              </a:defRPr>
            </a:lvl8pPr>
            <a:lvl9pPr lvl="8" rtl="0" algn="l">
              <a:spcBef>
                <a:spcPts val="0"/>
              </a:spcBef>
              <a:spcAft>
                <a:spcPts val="0"/>
              </a:spcAft>
              <a:buClr>
                <a:schemeClr val="dk1"/>
              </a:buClr>
              <a:buSzPts val="1400"/>
              <a:buNone/>
              <a:defRPr>
                <a:solidFill>
                  <a:schemeClr val="dk1"/>
                </a:solidFill>
              </a:defRPr>
            </a:lvl9pPr>
          </a:lstStyle>
          <a:p/>
        </p:txBody>
      </p:sp>
      <p:sp>
        <p:nvSpPr>
          <p:cNvPr id="770" name="Google Shape;770;p58"/>
          <p:cNvSpPr txBox="1"/>
          <p:nvPr>
            <p:ph idx="1" type="body"/>
          </p:nvPr>
        </p:nvSpPr>
        <p:spPr>
          <a:xfrm>
            <a:off x="571501" y="2557033"/>
            <a:ext cx="5329500" cy="3467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b="0"/>
            </a:lvl1pPr>
            <a:lvl2pPr indent="-342900" lvl="1" marL="914400" rtl="0" algn="l">
              <a:lnSpc>
                <a:spcPct val="100000"/>
              </a:lnSpc>
              <a:spcBef>
                <a:spcPts val="300"/>
              </a:spcBef>
              <a:spcAft>
                <a:spcPts val="0"/>
              </a:spcAft>
              <a:buSzPts val="1800"/>
              <a:buChar char="•"/>
              <a:defRPr/>
            </a:lvl2pPr>
            <a:lvl3pPr indent="-330200" lvl="2" marL="1371600" rtl="0" algn="l">
              <a:lnSpc>
                <a:spcPct val="100000"/>
              </a:lnSpc>
              <a:spcBef>
                <a:spcPts val="600"/>
              </a:spcBef>
              <a:spcAft>
                <a:spcPts val="0"/>
              </a:spcAft>
              <a:buSzPts val="1600"/>
              <a:buChar char="•"/>
              <a:defRPr/>
            </a:lvl3pPr>
            <a:lvl4pPr indent="-317500" lvl="3" marL="1828800" rtl="0" algn="l">
              <a:lnSpc>
                <a:spcPct val="100000"/>
              </a:lnSpc>
              <a:spcBef>
                <a:spcPts val="600"/>
              </a:spcBef>
              <a:spcAft>
                <a:spcPts val="0"/>
              </a:spcAft>
              <a:buSzPts val="1400"/>
              <a:buChar char="•"/>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771" name="Google Shape;771;p58"/>
          <p:cNvSpPr txBox="1"/>
          <p:nvPr>
            <p:ph idx="2" type="body"/>
          </p:nvPr>
        </p:nvSpPr>
        <p:spPr>
          <a:xfrm>
            <a:off x="571499" y="2032570"/>
            <a:ext cx="43407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772" name="Google Shape;772;p58"/>
          <p:cNvSpPr txBox="1"/>
          <p:nvPr>
            <p:ph idx="11" type="ftr"/>
          </p:nvPr>
        </p:nvSpPr>
        <p:spPr>
          <a:xfrm>
            <a:off x="1490791" y="6549530"/>
            <a:ext cx="5508000" cy="2139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773" name="Google Shape;773;p58"/>
          <p:cNvPicPr preferRelativeResize="0"/>
          <p:nvPr/>
        </p:nvPicPr>
        <p:blipFill>
          <a:blip r:embed="rId2">
            <a:alphaModFix/>
          </a:blip>
          <a:stretch>
            <a:fillRect/>
          </a:stretch>
        </p:blipFill>
        <p:spPr>
          <a:xfrm>
            <a:off x="10065700" y="618652"/>
            <a:ext cx="1539545" cy="33870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1 - Panelist Slide - 3-Up 1">
  <p:cSld name="Panelist Slide - 3-Up_1">
    <p:spTree>
      <p:nvGrpSpPr>
        <p:cNvPr id="774" name="Shape 774"/>
        <p:cNvGrpSpPr/>
        <p:nvPr/>
      </p:nvGrpSpPr>
      <p:grpSpPr>
        <a:xfrm>
          <a:off x="0" y="0"/>
          <a:ext cx="0" cy="0"/>
          <a:chOff x="0" y="0"/>
          <a:chExt cx="0" cy="0"/>
        </a:xfrm>
      </p:grpSpPr>
      <p:sp>
        <p:nvSpPr>
          <p:cNvPr id="775" name="Google Shape;775;p59"/>
          <p:cNvSpPr txBox="1"/>
          <p:nvPr>
            <p:ph type="title"/>
          </p:nvPr>
        </p:nvSpPr>
        <p:spPr>
          <a:xfrm>
            <a:off x="571504" y="63500"/>
            <a:ext cx="11045700" cy="9906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76" name="Google Shape;776;p59"/>
          <p:cNvSpPr txBox="1"/>
          <p:nvPr>
            <p:ph idx="1" type="body"/>
          </p:nvPr>
        </p:nvSpPr>
        <p:spPr>
          <a:xfrm>
            <a:off x="1016948" y="4405734"/>
            <a:ext cx="3335400" cy="850800"/>
          </a:xfrm>
          <a:prstGeom prst="rect">
            <a:avLst/>
          </a:prstGeom>
          <a:noFill/>
          <a:ln>
            <a:noFill/>
          </a:ln>
        </p:spPr>
        <p:txBody>
          <a:bodyPr anchorCtr="0" anchor="t" bIns="0" lIns="9125" spcFirstLastPara="1" rIns="0" wrap="square" tIns="0">
            <a:noAutofit/>
          </a:bodyPr>
          <a:lstStyle>
            <a:lvl1pPr indent="-228600" lvl="0" marL="457200" rtl="0" algn="ctr">
              <a:spcBef>
                <a:spcPts val="600"/>
              </a:spcBef>
              <a:spcAft>
                <a:spcPts val="0"/>
              </a:spcAft>
              <a:buSzPts val="1600"/>
              <a:buNone/>
              <a:defRPr sz="1600">
                <a:solidFill>
                  <a:schemeClr val="accent2"/>
                </a:solidFill>
              </a:defRPr>
            </a:lvl1pPr>
            <a:lvl2pPr indent="-228600" lvl="1" marL="914400" rtl="0" algn="ctr">
              <a:spcBef>
                <a:spcPts val="300"/>
              </a:spcBef>
              <a:spcAft>
                <a:spcPts val="0"/>
              </a:spcAft>
              <a:buClr>
                <a:schemeClr val="lt1"/>
              </a:buClr>
              <a:buSzPts val="1200"/>
              <a:buNone/>
              <a:defRPr sz="1200">
                <a:solidFill>
                  <a:schemeClr val="dk2"/>
                </a:solidFill>
              </a:defRPr>
            </a:lvl2pPr>
            <a:lvl3pPr indent="-317500" lvl="2" marL="1371600" rtl="0" algn="l">
              <a:spcBef>
                <a:spcPts val="600"/>
              </a:spcBef>
              <a:spcAft>
                <a:spcPts val="0"/>
              </a:spcAft>
              <a:buSzPts val="1400"/>
              <a:buChar char="•"/>
              <a:defRPr sz="1400">
                <a:solidFill>
                  <a:schemeClr val="lt1"/>
                </a:solidFill>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777" name="Google Shape;777;p59"/>
          <p:cNvSpPr txBox="1"/>
          <p:nvPr>
            <p:ph idx="2" type="body"/>
          </p:nvPr>
        </p:nvSpPr>
        <p:spPr>
          <a:xfrm>
            <a:off x="4456921" y="4405734"/>
            <a:ext cx="3331500" cy="850800"/>
          </a:xfrm>
          <a:prstGeom prst="rect">
            <a:avLst/>
          </a:prstGeom>
          <a:noFill/>
          <a:ln>
            <a:noFill/>
          </a:ln>
        </p:spPr>
        <p:txBody>
          <a:bodyPr anchorCtr="0" anchor="t" bIns="0" lIns="9125" spcFirstLastPara="1" rIns="0" wrap="square" tIns="0">
            <a:noAutofit/>
          </a:bodyPr>
          <a:lstStyle>
            <a:lvl1pPr indent="-228600" lvl="0" marL="457200" rtl="0" algn="ctr">
              <a:spcBef>
                <a:spcPts val="600"/>
              </a:spcBef>
              <a:spcAft>
                <a:spcPts val="0"/>
              </a:spcAft>
              <a:buSzPts val="1600"/>
              <a:buNone/>
              <a:defRPr sz="1600">
                <a:solidFill>
                  <a:schemeClr val="accent2"/>
                </a:solidFill>
              </a:defRPr>
            </a:lvl1pPr>
            <a:lvl2pPr indent="-228600" lvl="1" marL="914400" rtl="0" algn="ctr">
              <a:spcBef>
                <a:spcPts val="300"/>
              </a:spcBef>
              <a:spcAft>
                <a:spcPts val="0"/>
              </a:spcAft>
              <a:buClr>
                <a:schemeClr val="lt1"/>
              </a:buClr>
              <a:buSzPts val="1200"/>
              <a:buNone/>
              <a:defRPr sz="1200">
                <a:solidFill>
                  <a:schemeClr val="dk2"/>
                </a:solidFill>
              </a:defRPr>
            </a:lvl2pPr>
            <a:lvl3pPr indent="-317500" lvl="2" marL="1371600" rtl="0" algn="l">
              <a:spcBef>
                <a:spcPts val="600"/>
              </a:spcBef>
              <a:spcAft>
                <a:spcPts val="0"/>
              </a:spcAft>
              <a:buSzPts val="1400"/>
              <a:buChar char="•"/>
              <a:defRPr sz="1400">
                <a:solidFill>
                  <a:schemeClr val="lt1"/>
                </a:solidFill>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778" name="Google Shape;778;p59"/>
          <p:cNvSpPr txBox="1"/>
          <p:nvPr>
            <p:ph idx="3" type="body"/>
          </p:nvPr>
        </p:nvSpPr>
        <p:spPr>
          <a:xfrm>
            <a:off x="954448" y="3829253"/>
            <a:ext cx="3460500" cy="498600"/>
          </a:xfrm>
          <a:prstGeom prst="rect">
            <a:avLst/>
          </a:prstGeom>
          <a:noFill/>
          <a:ln>
            <a:noFill/>
          </a:ln>
        </p:spPr>
        <p:txBody>
          <a:bodyPr anchorCtr="0" anchor="b" bIns="0" lIns="0" spcFirstLastPara="1" rIns="0" wrap="square" tIns="0">
            <a:noAutofit/>
          </a:bodyPr>
          <a:lstStyle>
            <a:lvl1pPr indent="-228600" lvl="0" marL="457200" rtl="0" algn="ctr">
              <a:spcBef>
                <a:spcPts val="1100"/>
              </a:spcBef>
              <a:spcAft>
                <a:spcPts val="0"/>
              </a:spcAft>
              <a:buClr>
                <a:schemeClr val="lt1"/>
              </a:buClr>
              <a:buSzPts val="1600"/>
              <a:buNone/>
              <a:defRPr b="1" sz="1600">
                <a:solidFill>
                  <a:schemeClr val="dk1"/>
                </a:solidFill>
                <a:latin typeface="Salesforce Sans"/>
                <a:ea typeface="Salesforce Sans"/>
                <a:cs typeface="Salesforce Sans"/>
                <a:sym typeface="Salesforce Sans"/>
              </a:defRPr>
            </a:lvl1pPr>
            <a:lvl2pPr indent="-355600" lvl="1" marL="914400" rtl="0" algn="l">
              <a:spcBef>
                <a:spcPts val="300"/>
              </a:spcBef>
              <a:spcAft>
                <a:spcPts val="0"/>
              </a:spcAft>
              <a:buClr>
                <a:schemeClr val="lt1"/>
              </a:buClr>
              <a:buSzPts val="2000"/>
              <a:buChar char="•"/>
              <a:defRPr sz="2000">
                <a:solidFill>
                  <a:schemeClr val="lt1"/>
                </a:solidFill>
              </a:defRPr>
            </a:lvl2pPr>
            <a:lvl3pPr indent="-342900" lvl="2" marL="1371600" rtl="0" algn="l">
              <a:spcBef>
                <a:spcPts val="600"/>
              </a:spcBef>
              <a:spcAft>
                <a:spcPts val="0"/>
              </a:spcAft>
              <a:buClr>
                <a:schemeClr val="lt1"/>
              </a:buClr>
              <a:buSzPts val="1800"/>
              <a:buChar char="•"/>
              <a:defRPr sz="1800">
                <a:solidFill>
                  <a:schemeClr val="lt1"/>
                </a:solidFill>
              </a:defRPr>
            </a:lvl3pPr>
            <a:lvl4pPr indent="-330200" lvl="3" marL="1828800" rtl="0" algn="l">
              <a:spcBef>
                <a:spcPts val="600"/>
              </a:spcBef>
              <a:spcAft>
                <a:spcPts val="0"/>
              </a:spcAft>
              <a:buClr>
                <a:schemeClr val="lt1"/>
              </a:buClr>
              <a:buSzPts val="1600"/>
              <a:buChar char="•"/>
              <a:defRPr sz="1600">
                <a:solidFill>
                  <a:schemeClr val="lt1"/>
                </a:solidFill>
              </a:defRPr>
            </a:lvl4pPr>
            <a:lvl5pPr indent="-228600" lvl="4" marL="2286000" rtl="0" algn="l">
              <a:spcBef>
                <a:spcPts val="600"/>
              </a:spcBef>
              <a:spcAft>
                <a:spcPts val="0"/>
              </a:spcAft>
              <a:buSzPts val="1400"/>
              <a:buNone/>
              <a:defRPr sz="1600">
                <a:solidFill>
                  <a:schemeClr val="lt1"/>
                </a:solidFill>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779" name="Google Shape;779;p59"/>
          <p:cNvSpPr txBox="1"/>
          <p:nvPr>
            <p:ph idx="4" type="body"/>
          </p:nvPr>
        </p:nvSpPr>
        <p:spPr>
          <a:xfrm>
            <a:off x="4392502" y="3829253"/>
            <a:ext cx="3460500" cy="498600"/>
          </a:xfrm>
          <a:prstGeom prst="rect">
            <a:avLst/>
          </a:prstGeom>
          <a:noFill/>
          <a:ln>
            <a:noFill/>
          </a:ln>
        </p:spPr>
        <p:txBody>
          <a:bodyPr anchorCtr="0" anchor="b" bIns="0" lIns="0" spcFirstLastPara="1" rIns="0" wrap="square" tIns="0">
            <a:noAutofit/>
          </a:bodyPr>
          <a:lstStyle>
            <a:lvl1pPr indent="-228600" lvl="0" marL="457200" rtl="0" algn="ctr">
              <a:spcBef>
                <a:spcPts val="1100"/>
              </a:spcBef>
              <a:spcAft>
                <a:spcPts val="0"/>
              </a:spcAft>
              <a:buClr>
                <a:schemeClr val="lt1"/>
              </a:buClr>
              <a:buSzPts val="1600"/>
              <a:buNone/>
              <a:defRPr b="1" sz="1600">
                <a:solidFill>
                  <a:schemeClr val="dk1"/>
                </a:solidFill>
                <a:latin typeface="Salesforce Sans"/>
                <a:ea typeface="Salesforce Sans"/>
                <a:cs typeface="Salesforce Sans"/>
                <a:sym typeface="Salesforce Sans"/>
              </a:defRPr>
            </a:lvl1pPr>
            <a:lvl2pPr indent="-355600" lvl="1" marL="914400" rtl="0" algn="l">
              <a:spcBef>
                <a:spcPts val="300"/>
              </a:spcBef>
              <a:spcAft>
                <a:spcPts val="0"/>
              </a:spcAft>
              <a:buClr>
                <a:schemeClr val="lt1"/>
              </a:buClr>
              <a:buSzPts val="2000"/>
              <a:buChar char="•"/>
              <a:defRPr sz="2000">
                <a:solidFill>
                  <a:schemeClr val="lt1"/>
                </a:solidFill>
              </a:defRPr>
            </a:lvl2pPr>
            <a:lvl3pPr indent="-342900" lvl="2" marL="1371600" rtl="0" algn="l">
              <a:spcBef>
                <a:spcPts val="600"/>
              </a:spcBef>
              <a:spcAft>
                <a:spcPts val="0"/>
              </a:spcAft>
              <a:buClr>
                <a:schemeClr val="lt1"/>
              </a:buClr>
              <a:buSzPts val="1800"/>
              <a:buChar char="•"/>
              <a:defRPr sz="1800">
                <a:solidFill>
                  <a:schemeClr val="lt1"/>
                </a:solidFill>
              </a:defRPr>
            </a:lvl3pPr>
            <a:lvl4pPr indent="-330200" lvl="3" marL="1828800" rtl="0" algn="l">
              <a:spcBef>
                <a:spcPts val="600"/>
              </a:spcBef>
              <a:spcAft>
                <a:spcPts val="0"/>
              </a:spcAft>
              <a:buClr>
                <a:schemeClr val="lt1"/>
              </a:buClr>
              <a:buSzPts val="1600"/>
              <a:buChar char="•"/>
              <a:defRPr sz="1600">
                <a:solidFill>
                  <a:schemeClr val="lt1"/>
                </a:solidFill>
              </a:defRPr>
            </a:lvl4pPr>
            <a:lvl5pPr indent="-228600" lvl="4" marL="2286000" rtl="0" algn="l">
              <a:spcBef>
                <a:spcPts val="600"/>
              </a:spcBef>
              <a:spcAft>
                <a:spcPts val="0"/>
              </a:spcAft>
              <a:buSzPts val="1400"/>
              <a:buNone/>
              <a:defRPr sz="1600">
                <a:solidFill>
                  <a:schemeClr val="lt1"/>
                </a:solidFill>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780" name="Google Shape;780;p59"/>
          <p:cNvSpPr/>
          <p:nvPr>
            <p:ph idx="5" type="pic"/>
          </p:nvPr>
        </p:nvSpPr>
        <p:spPr>
          <a:xfrm>
            <a:off x="1491447" y="1447831"/>
            <a:ext cx="2386500" cy="2381400"/>
          </a:xfrm>
          <a:prstGeom prst="ellipse">
            <a:avLst/>
          </a:prstGeom>
          <a:solidFill>
            <a:srgbClr val="C1B9B4"/>
          </a:solidFill>
          <a:ln cap="flat" cmpd="sng" w="9525">
            <a:solidFill>
              <a:srgbClr val="C1B9B4"/>
            </a:solidFill>
            <a:prstDash val="solid"/>
            <a:round/>
            <a:headEnd len="sm" w="sm" type="none"/>
            <a:tailEnd len="sm" w="sm" type="none"/>
          </a:ln>
          <a:effectLst>
            <a:outerShdw blurRad="254000" rotWithShape="0" algn="tl" dir="3600000" dist="101600">
              <a:srgbClr val="000000">
                <a:alpha val="14900"/>
              </a:srgbClr>
            </a:outerShdw>
          </a:effectLst>
        </p:spPr>
        <p:txBody>
          <a:bodyPr anchorCtr="0" anchor="ctr" bIns="91425" lIns="91425" spcFirstLastPara="1" rIns="91425" wrap="square" tIns="91425">
            <a:noAutofit/>
          </a:bodyPr>
          <a:lstStyle>
            <a:lvl1pPr lvl="0" marR="0" rtl="0" algn="l">
              <a:spcBef>
                <a:spcPts val="1100"/>
              </a:spcBef>
              <a:spcAft>
                <a:spcPts val="0"/>
              </a:spcAft>
              <a:buClr>
                <a:srgbClr val="7F7F7F"/>
              </a:buClr>
              <a:buSzPts val="1800"/>
              <a:buFont typeface="Arial"/>
              <a:buNone/>
              <a:defRPr b="0" i="0" sz="1800" u="none" cap="none" strike="noStrike">
                <a:solidFill>
                  <a:srgbClr val="FFFFFF"/>
                </a:solidFill>
                <a:latin typeface="Salesforce Sans"/>
                <a:ea typeface="Salesforce Sans"/>
                <a:cs typeface="Salesforce Sans"/>
                <a:sym typeface="Salesforce Sans"/>
              </a:defRPr>
            </a:lvl1pPr>
            <a:lvl2pPr lvl="1" marR="0" rtl="0" algn="l">
              <a:spcBef>
                <a:spcPts val="300"/>
              </a:spcBef>
              <a:spcAft>
                <a:spcPts val="0"/>
              </a:spcAft>
              <a:buClr>
                <a:schemeClr val="accent2"/>
              </a:buClr>
              <a:buSzPts val="1800"/>
              <a:buFont typeface="Arial"/>
              <a:buChar char="•"/>
              <a:defRPr b="0" i="0" sz="1800" u="none" cap="none" strike="noStrike">
                <a:solidFill>
                  <a:schemeClr val="accent2"/>
                </a:solidFill>
                <a:latin typeface="Salesforce Sans"/>
                <a:ea typeface="Salesforce Sans"/>
                <a:cs typeface="Salesforce Sans"/>
                <a:sym typeface="Salesforce Sans"/>
              </a:defRPr>
            </a:lvl2pPr>
            <a:lvl3pPr lvl="2" marR="0" rtl="0" algn="l">
              <a:spcBef>
                <a:spcPts val="600"/>
              </a:spcBef>
              <a:spcAft>
                <a:spcPts val="0"/>
              </a:spcAft>
              <a:buClr>
                <a:schemeClr val="accent2"/>
              </a:buClr>
              <a:buSzPts val="1600"/>
              <a:buFont typeface="Arial"/>
              <a:buChar char="•"/>
              <a:defRPr b="0" i="0" sz="1600" u="none" cap="none" strike="noStrike">
                <a:solidFill>
                  <a:schemeClr val="accent2"/>
                </a:solidFill>
                <a:latin typeface="Salesforce Sans"/>
                <a:ea typeface="Salesforce Sans"/>
                <a:cs typeface="Salesforce Sans"/>
                <a:sym typeface="Salesforce Sans"/>
              </a:defRPr>
            </a:lvl3pPr>
            <a:lvl4pPr lvl="3" marR="0" rtl="0" algn="l">
              <a:spcBef>
                <a:spcPts val="600"/>
              </a:spcBef>
              <a:spcAft>
                <a:spcPts val="0"/>
              </a:spcAft>
              <a:buClr>
                <a:schemeClr val="accent2"/>
              </a:buClr>
              <a:buSzPts val="1400"/>
              <a:buFont typeface="Arial"/>
              <a:buChar char="•"/>
              <a:defRPr b="0" i="0" sz="1400" u="none" cap="none" strike="noStrike">
                <a:solidFill>
                  <a:schemeClr val="accent2"/>
                </a:solidFill>
                <a:latin typeface="Salesforce Sans"/>
                <a:ea typeface="Salesforce Sans"/>
                <a:cs typeface="Salesforce Sans"/>
                <a:sym typeface="Salesforce Sans"/>
              </a:defRPr>
            </a:lvl4pPr>
            <a:lvl5pPr lvl="4" marR="0" rtl="0" algn="l">
              <a:spcBef>
                <a:spcPts val="600"/>
              </a:spcBef>
              <a:spcAft>
                <a:spcPts val="0"/>
              </a:spcAft>
              <a:buSzPts val="1400"/>
              <a:buNone/>
              <a:defRPr b="0" i="0" sz="2000" u="none" cap="none" strike="noStrike">
                <a:solidFill>
                  <a:schemeClr val="accent2"/>
                </a:solidFill>
                <a:latin typeface="Salesforce Sans"/>
                <a:ea typeface="Salesforce Sans"/>
                <a:cs typeface="Salesforce Sans"/>
                <a:sym typeface="Salesforce Sans"/>
              </a:defRPr>
            </a:lvl5pPr>
            <a:lvl6pPr lvl="5" marR="0" rtl="0" algn="l">
              <a:spcBef>
                <a:spcPts val="6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6pPr>
            <a:lvl7pPr lvl="6"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7pPr>
            <a:lvl8pPr lvl="7"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8pPr>
            <a:lvl9pPr lvl="8"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9pPr>
          </a:lstStyle>
          <a:p/>
        </p:txBody>
      </p:sp>
      <p:sp>
        <p:nvSpPr>
          <p:cNvPr id="781" name="Google Shape;781;p59"/>
          <p:cNvSpPr/>
          <p:nvPr>
            <p:ph idx="6" type="pic"/>
          </p:nvPr>
        </p:nvSpPr>
        <p:spPr>
          <a:xfrm>
            <a:off x="4929501" y="1447831"/>
            <a:ext cx="2386500" cy="2381400"/>
          </a:xfrm>
          <a:prstGeom prst="ellipse">
            <a:avLst/>
          </a:prstGeom>
          <a:solidFill>
            <a:srgbClr val="C1B9B4"/>
          </a:solidFill>
          <a:ln cap="flat" cmpd="sng" w="9525">
            <a:solidFill>
              <a:srgbClr val="C1B9B4"/>
            </a:solidFill>
            <a:prstDash val="solid"/>
            <a:round/>
            <a:headEnd len="sm" w="sm" type="none"/>
            <a:tailEnd len="sm" w="sm" type="none"/>
          </a:ln>
          <a:effectLst>
            <a:outerShdw blurRad="254000" rotWithShape="0" algn="tl" dir="3600000" dist="101600">
              <a:srgbClr val="000000">
                <a:alpha val="14900"/>
              </a:srgbClr>
            </a:outerShdw>
          </a:effectLst>
        </p:spPr>
        <p:txBody>
          <a:bodyPr anchorCtr="0" anchor="ctr" bIns="91425" lIns="91425" spcFirstLastPara="1" rIns="91425" wrap="square" tIns="91425">
            <a:noAutofit/>
          </a:bodyPr>
          <a:lstStyle>
            <a:lvl1pPr lvl="0" marR="0" rtl="0" algn="l">
              <a:spcBef>
                <a:spcPts val="1100"/>
              </a:spcBef>
              <a:spcAft>
                <a:spcPts val="0"/>
              </a:spcAft>
              <a:buClr>
                <a:srgbClr val="7F7F7F"/>
              </a:buClr>
              <a:buSzPts val="1800"/>
              <a:buFont typeface="Arial"/>
              <a:buNone/>
              <a:defRPr b="0" i="0" sz="1800" u="none" cap="none" strike="noStrike">
                <a:solidFill>
                  <a:srgbClr val="FFFFFF"/>
                </a:solidFill>
                <a:latin typeface="Salesforce Sans"/>
                <a:ea typeface="Salesforce Sans"/>
                <a:cs typeface="Salesforce Sans"/>
                <a:sym typeface="Salesforce Sans"/>
              </a:defRPr>
            </a:lvl1pPr>
            <a:lvl2pPr lvl="1" marR="0" rtl="0" algn="l">
              <a:spcBef>
                <a:spcPts val="300"/>
              </a:spcBef>
              <a:spcAft>
                <a:spcPts val="0"/>
              </a:spcAft>
              <a:buClr>
                <a:schemeClr val="accent2"/>
              </a:buClr>
              <a:buSzPts val="1800"/>
              <a:buFont typeface="Arial"/>
              <a:buChar char="•"/>
              <a:defRPr b="0" i="0" sz="1800" u="none" cap="none" strike="noStrike">
                <a:solidFill>
                  <a:schemeClr val="accent2"/>
                </a:solidFill>
                <a:latin typeface="Salesforce Sans"/>
                <a:ea typeface="Salesforce Sans"/>
                <a:cs typeface="Salesforce Sans"/>
                <a:sym typeface="Salesforce Sans"/>
              </a:defRPr>
            </a:lvl2pPr>
            <a:lvl3pPr lvl="2" marR="0" rtl="0" algn="l">
              <a:spcBef>
                <a:spcPts val="600"/>
              </a:spcBef>
              <a:spcAft>
                <a:spcPts val="0"/>
              </a:spcAft>
              <a:buClr>
                <a:schemeClr val="accent2"/>
              </a:buClr>
              <a:buSzPts val="1600"/>
              <a:buFont typeface="Arial"/>
              <a:buChar char="•"/>
              <a:defRPr b="0" i="0" sz="1600" u="none" cap="none" strike="noStrike">
                <a:solidFill>
                  <a:schemeClr val="accent2"/>
                </a:solidFill>
                <a:latin typeface="Salesforce Sans"/>
                <a:ea typeface="Salesforce Sans"/>
                <a:cs typeface="Salesforce Sans"/>
                <a:sym typeface="Salesforce Sans"/>
              </a:defRPr>
            </a:lvl3pPr>
            <a:lvl4pPr lvl="3" marR="0" rtl="0" algn="l">
              <a:spcBef>
                <a:spcPts val="600"/>
              </a:spcBef>
              <a:spcAft>
                <a:spcPts val="0"/>
              </a:spcAft>
              <a:buClr>
                <a:schemeClr val="accent2"/>
              </a:buClr>
              <a:buSzPts val="1400"/>
              <a:buFont typeface="Arial"/>
              <a:buChar char="•"/>
              <a:defRPr b="0" i="0" sz="1400" u="none" cap="none" strike="noStrike">
                <a:solidFill>
                  <a:schemeClr val="accent2"/>
                </a:solidFill>
                <a:latin typeface="Salesforce Sans"/>
                <a:ea typeface="Salesforce Sans"/>
                <a:cs typeface="Salesforce Sans"/>
                <a:sym typeface="Salesforce Sans"/>
              </a:defRPr>
            </a:lvl4pPr>
            <a:lvl5pPr lvl="4" marR="0" rtl="0" algn="l">
              <a:spcBef>
                <a:spcPts val="600"/>
              </a:spcBef>
              <a:spcAft>
                <a:spcPts val="0"/>
              </a:spcAft>
              <a:buSzPts val="1400"/>
              <a:buNone/>
              <a:defRPr b="0" i="0" sz="2000" u="none" cap="none" strike="noStrike">
                <a:solidFill>
                  <a:schemeClr val="accent2"/>
                </a:solidFill>
                <a:latin typeface="Salesforce Sans"/>
                <a:ea typeface="Salesforce Sans"/>
                <a:cs typeface="Salesforce Sans"/>
                <a:sym typeface="Salesforce Sans"/>
              </a:defRPr>
            </a:lvl5pPr>
            <a:lvl6pPr lvl="5" marR="0" rtl="0" algn="l">
              <a:spcBef>
                <a:spcPts val="6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6pPr>
            <a:lvl7pPr lvl="6"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7pPr>
            <a:lvl8pPr lvl="7"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8pPr>
            <a:lvl9pPr lvl="8"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9pPr>
          </a:lstStyle>
          <a:p/>
        </p:txBody>
      </p:sp>
      <p:sp>
        <p:nvSpPr>
          <p:cNvPr id="782" name="Google Shape;782;p59"/>
          <p:cNvSpPr txBox="1"/>
          <p:nvPr>
            <p:ph idx="7" type="body"/>
          </p:nvPr>
        </p:nvSpPr>
        <p:spPr>
          <a:xfrm>
            <a:off x="7844355" y="4405734"/>
            <a:ext cx="3335400" cy="850800"/>
          </a:xfrm>
          <a:prstGeom prst="rect">
            <a:avLst/>
          </a:prstGeom>
          <a:noFill/>
          <a:ln>
            <a:noFill/>
          </a:ln>
        </p:spPr>
        <p:txBody>
          <a:bodyPr anchorCtr="0" anchor="t" bIns="0" lIns="9125" spcFirstLastPara="1" rIns="0" wrap="square" tIns="0">
            <a:noAutofit/>
          </a:bodyPr>
          <a:lstStyle>
            <a:lvl1pPr indent="-228600" lvl="0" marL="457200" rtl="0" algn="ctr">
              <a:spcBef>
                <a:spcPts val="600"/>
              </a:spcBef>
              <a:spcAft>
                <a:spcPts val="0"/>
              </a:spcAft>
              <a:buSzPts val="1600"/>
              <a:buNone/>
              <a:defRPr sz="1600">
                <a:solidFill>
                  <a:schemeClr val="accent2"/>
                </a:solidFill>
              </a:defRPr>
            </a:lvl1pPr>
            <a:lvl2pPr indent="-228600" lvl="1" marL="914400" rtl="0" algn="ctr">
              <a:spcBef>
                <a:spcPts val="300"/>
              </a:spcBef>
              <a:spcAft>
                <a:spcPts val="0"/>
              </a:spcAft>
              <a:buClr>
                <a:schemeClr val="lt1"/>
              </a:buClr>
              <a:buSzPts val="1200"/>
              <a:buNone/>
              <a:defRPr sz="1200">
                <a:solidFill>
                  <a:schemeClr val="dk2"/>
                </a:solidFill>
              </a:defRPr>
            </a:lvl2pPr>
            <a:lvl3pPr indent="-317500" lvl="2" marL="1371600" rtl="0" algn="l">
              <a:spcBef>
                <a:spcPts val="600"/>
              </a:spcBef>
              <a:spcAft>
                <a:spcPts val="0"/>
              </a:spcAft>
              <a:buSzPts val="1400"/>
              <a:buChar char="•"/>
              <a:defRPr sz="1400">
                <a:solidFill>
                  <a:schemeClr val="lt1"/>
                </a:solidFill>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783" name="Google Shape;783;p59"/>
          <p:cNvSpPr txBox="1"/>
          <p:nvPr>
            <p:ph idx="8" type="body"/>
          </p:nvPr>
        </p:nvSpPr>
        <p:spPr>
          <a:xfrm>
            <a:off x="7781855" y="3829253"/>
            <a:ext cx="3460500" cy="498600"/>
          </a:xfrm>
          <a:prstGeom prst="rect">
            <a:avLst/>
          </a:prstGeom>
          <a:noFill/>
          <a:ln>
            <a:noFill/>
          </a:ln>
        </p:spPr>
        <p:txBody>
          <a:bodyPr anchorCtr="0" anchor="b" bIns="0" lIns="0" spcFirstLastPara="1" rIns="0" wrap="square" tIns="0">
            <a:noAutofit/>
          </a:bodyPr>
          <a:lstStyle>
            <a:lvl1pPr indent="-228600" lvl="0" marL="457200" rtl="0" algn="ctr">
              <a:spcBef>
                <a:spcPts val="1100"/>
              </a:spcBef>
              <a:spcAft>
                <a:spcPts val="0"/>
              </a:spcAft>
              <a:buClr>
                <a:schemeClr val="lt1"/>
              </a:buClr>
              <a:buSzPts val="1600"/>
              <a:buNone/>
              <a:defRPr b="1" sz="1600">
                <a:solidFill>
                  <a:schemeClr val="dk1"/>
                </a:solidFill>
                <a:latin typeface="Salesforce Sans"/>
                <a:ea typeface="Salesforce Sans"/>
                <a:cs typeface="Salesforce Sans"/>
                <a:sym typeface="Salesforce Sans"/>
              </a:defRPr>
            </a:lvl1pPr>
            <a:lvl2pPr indent="-355600" lvl="1" marL="914400" rtl="0" algn="l">
              <a:spcBef>
                <a:spcPts val="300"/>
              </a:spcBef>
              <a:spcAft>
                <a:spcPts val="0"/>
              </a:spcAft>
              <a:buClr>
                <a:schemeClr val="lt1"/>
              </a:buClr>
              <a:buSzPts val="2000"/>
              <a:buChar char="•"/>
              <a:defRPr sz="2000">
                <a:solidFill>
                  <a:schemeClr val="lt1"/>
                </a:solidFill>
              </a:defRPr>
            </a:lvl2pPr>
            <a:lvl3pPr indent="-342900" lvl="2" marL="1371600" rtl="0" algn="l">
              <a:spcBef>
                <a:spcPts val="600"/>
              </a:spcBef>
              <a:spcAft>
                <a:spcPts val="0"/>
              </a:spcAft>
              <a:buClr>
                <a:schemeClr val="lt1"/>
              </a:buClr>
              <a:buSzPts val="1800"/>
              <a:buChar char="•"/>
              <a:defRPr sz="1800">
                <a:solidFill>
                  <a:schemeClr val="lt1"/>
                </a:solidFill>
              </a:defRPr>
            </a:lvl3pPr>
            <a:lvl4pPr indent="-330200" lvl="3" marL="1828800" rtl="0" algn="l">
              <a:spcBef>
                <a:spcPts val="600"/>
              </a:spcBef>
              <a:spcAft>
                <a:spcPts val="0"/>
              </a:spcAft>
              <a:buClr>
                <a:schemeClr val="lt1"/>
              </a:buClr>
              <a:buSzPts val="1600"/>
              <a:buChar char="•"/>
              <a:defRPr sz="1600">
                <a:solidFill>
                  <a:schemeClr val="lt1"/>
                </a:solidFill>
              </a:defRPr>
            </a:lvl4pPr>
            <a:lvl5pPr indent="-228600" lvl="4" marL="2286000" rtl="0" algn="l">
              <a:spcBef>
                <a:spcPts val="600"/>
              </a:spcBef>
              <a:spcAft>
                <a:spcPts val="0"/>
              </a:spcAft>
              <a:buSzPts val="1400"/>
              <a:buNone/>
              <a:defRPr sz="1600">
                <a:solidFill>
                  <a:schemeClr val="lt1"/>
                </a:solidFill>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784" name="Google Shape;784;p59"/>
          <p:cNvSpPr/>
          <p:nvPr>
            <p:ph idx="9" type="pic"/>
          </p:nvPr>
        </p:nvSpPr>
        <p:spPr>
          <a:xfrm>
            <a:off x="8318854" y="1447831"/>
            <a:ext cx="2386500" cy="2381400"/>
          </a:xfrm>
          <a:prstGeom prst="ellipse">
            <a:avLst/>
          </a:prstGeom>
          <a:solidFill>
            <a:srgbClr val="C1B9B4"/>
          </a:solidFill>
          <a:ln cap="flat" cmpd="sng" w="9525">
            <a:solidFill>
              <a:srgbClr val="C1B9B4"/>
            </a:solidFill>
            <a:prstDash val="solid"/>
            <a:round/>
            <a:headEnd len="sm" w="sm" type="none"/>
            <a:tailEnd len="sm" w="sm" type="none"/>
          </a:ln>
          <a:effectLst>
            <a:outerShdw blurRad="254000" rotWithShape="0" algn="tl" dir="3600000" dist="101600">
              <a:srgbClr val="000000">
                <a:alpha val="14900"/>
              </a:srgbClr>
            </a:outerShdw>
          </a:effectLst>
        </p:spPr>
        <p:txBody>
          <a:bodyPr anchorCtr="0" anchor="ctr" bIns="91425" lIns="91425" spcFirstLastPara="1" rIns="91425" wrap="square" tIns="91425">
            <a:noAutofit/>
          </a:bodyPr>
          <a:lstStyle>
            <a:lvl1pPr lvl="0" marR="0" rtl="0" algn="l">
              <a:spcBef>
                <a:spcPts val="1100"/>
              </a:spcBef>
              <a:spcAft>
                <a:spcPts val="0"/>
              </a:spcAft>
              <a:buClr>
                <a:srgbClr val="7F7F7F"/>
              </a:buClr>
              <a:buSzPts val="1800"/>
              <a:buFont typeface="Arial"/>
              <a:buNone/>
              <a:defRPr b="0" i="0" sz="1800" u="none" cap="none" strike="noStrike">
                <a:solidFill>
                  <a:srgbClr val="FFFFFF"/>
                </a:solidFill>
                <a:latin typeface="Salesforce Sans"/>
                <a:ea typeface="Salesforce Sans"/>
                <a:cs typeface="Salesforce Sans"/>
                <a:sym typeface="Salesforce Sans"/>
              </a:defRPr>
            </a:lvl1pPr>
            <a:lvl2pPr lvl="1" marR="0" rtl="0" algn="l">
              <a:spcBef>
                <a:spcPts val="300"/>
              </a:spcBef>
              <a:spcAft>
                <a:spcPts val="0"/>
              </a:spcAft>
              <a:buClr>
                <a:schemeClr val="accent2"/>
              </a:buClr>
              <a:buSzPts val="1800"/>
              <a:buFont typeface="Arial"/>
              <a:buChar char="•"/>
              <a:defRPr b="0" i="0" sz="1800" u="none" cap="none" strike="noStrike">
                <a:solidFill>
                  <a:schemeClr val="accent2"/>
                </a:solidFill>
                <a:latin typeface="Salesforce Sans"/>
                <a:ea typeface="Salesforce Sans"/>
                <a:cs typeface="Salesforce Sans"/>
                <a:sym typeface="Salesforce Sans"/>
              </a:defRPr>
            </a:lvl2pPr>
            <a:lvl3pPr lvl="2" marR="0" rtl="0" algn="l">
              <a:spcBef>
                <a:spcPts val="600"/>
              </a:spcBef>
              <a:spcAft>
                <a:spcPts val="0"/>
              </a:spcAft>
              <a:buClr>
                <a:schemeClr val="accent2"/>
              </a:buClr>
              <a:buSzPts val="1600"/>
              <a:buFont typeface="Arial"/>
              <a:buChar char="•"/>
              <a:defRPr b="0" i="0" sz="1600" u="none" cap="none" strike="noStrike">
                <a:solidFill>
                  <a:schemeClr val="accent2"/>
                </a:solidFill>
                <a:latin typeface="Salesforce Sans"/>
                <a:ea typeface="Salesforce Sans"/>
                <a:cs typeface="Salesforce Sans"/>
                <a:sym typeface="Salesforce Sans"/>
              </a:defRPr>
            </a:lvl3pPr>
            <a:lvl4pPr lvl="3" marR="0" rtl="0" algn="l">
              <a:spcBef>
                <a:spcPts val="600"/>
              </a:spcBef>
              <a:spcAft>
                <a:spcPts val="0"/>
              </a:spcAft>
              <a:buClr>
                <a:schemeClr val="accent2"/>
              </a:buClr>
              <a:buSzPts val="1400"/>
              <a:buFont typeface="Arial"/>
              <a:buChar char="•"/>
              <a:defRPr b="0" i="0" sz="1400" u="none" cap="none" strike="noStrike">
                <a:solidFill>
                  <a:schemeClr val="accent2"/>
                </a:solidFill>
                <a:latin typeface="Salesforce Sans"/>
                <a:ea typeface="Salesforce Sans"/>
                <a:cs typeface="Salesforce Sans"/>
                <a:sym typeface="Salesforce Sans"/>
              </a:defRPr>
            </a:lvl4pPr>
            <a:lvl5pPr lvl="4" marR="0" rtl="0" algn="l">
              <a:spcBef>
                <a:spcPts val="600"/>
              </a:spcBef>
              <a:spcAft>
                <a:spcPts val="0"/>
              </a:spcAft>
              <a:buSzPts val="1400"/>
              <a:buNone/>
              <a:defRPr b="0" i="0" sz="2000" u="none" cap="none" strike="noStrike">
                <a:solidFill>
                  <a:schemeClr val="accent2"/>
                </a:solidFill>
                <a:latin typeface="Salesforce Sans"/>
                <a:ea typeface="Salesforce Sans"/>
                <a:cs typeface="Salesforce Sans"/>
                <a:sym typeface="Salesforce Sans"/>
              </a:defRPr>
            </a:lvl5pPr>
            <a:lvl6pPr lvl="5" marR="0" rtl="0" algn="l">
              <a:spcBef>
                <a:spcPts val="6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6pPr>
            <a:lvl7pPr lvl="6"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7pPr>
            <a:lvl8pPr lvl="7"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8pPr>
            <a:lvl9pPr lvl="8"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9pPr>
          </a:lstStyle>
          <a:p/>
        </p:txBody>
      </p:sp>
      <p:pic>
        <p:nvPicPr>
          <p:cNvPr id="785" name="Google Shape;785;p59"/>
          <p:cNvPicPr preferRelativeResize="0"/>
          <p:nvPr/>
        </p:nvPicPr>
        <p:blipFill>
          <a:blip r:embed="rId2">
            <a:alphaModFix/>
          </a:blip>
          <a:stretch>
            <a:fillRect/>
          </a:stretch>
        </p:blipFill>
        <p:spPr>
          <a:xfrm>
            <a:off x="10126750" y="618652"/>
            <a:ext cx="1539545" cy="338700"/>
          </a:xfrm>
          <a:prstGeom prst="rect">
            <a:avLst/>
          </a:prstGeom>
          <a:noFill/>
          <a:ln>
            <a:noFill/>
          </a:ln>
        </p:spPr>
      </p:pic>
      <p:pic>
        <p:nvPicPr>
          <p:cNvPr id="786" name="Google Shape;786;p59"/>
          <p:cNvPicPr preferRelativeResize="0"/>
          <p:nvPr/>
        </p:nvPicPr>
        <p:blipFill rotWithShape="1">
          <a:blip r:embed="rId3">
            <a:alphaModFix/>
          </a:blip>
          <a:srcRect b="50256" l="39558" r="0" t="0"/>
          <a:stretch/>
        </p:blipFill>
        <p:spPr>
          <a:xfrm rot="-5400000">
            <a:off x="10776775" y="5433600"/>
            <a:ext cx="1520650" cy="132225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2 - Panelist Slide - 5 Up 1">
  <p:cSld name="Panelist Slide - 5 Up_1">
    <p:spTree>
      <p:nvGrpSpPr>
        <p:cNvPr id="787" name="Shape 787"/>
        <p:cNvGrpSpPr/>
        <p:nvPr/>
      </p:nvGrpSpPr>
      <p:grpSpPr>
        <a:xfrm>
          <a:off x="0" y="0"/>
          <a:ext cx="0" cy="0"/>
          <a:chOff x="0" y="0"/>
          <a:chExt cx="0" cy="0"/>
        </a:xfrm>
      </p:grpSpPr>
      <p:sp>
        <p:nvSpPr>
          <p:cNvPr id="788" name="Google Shape;788;p60"/>
          <p:cNvSpPr txBox="1"/>
          <p:nvPr>
            <p:ph type="title"/>
          </p:nvPr>
        </p:nvSpPr>
        <p:spPr>
          <a:xfrm>
            <a:off x="571504" y="63500"/>
            <a:ext cx="11045700" cy="9906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89" name="Google Shape;789;p60"/>
          <p:cNvSpPr txBox="1"/>
          <p:nvPr>
            <p:ph idx="1" type="body"/>
          </p:nvPr>
        </p:nvSpPr>
        <p:spPr>
          <a:xfrm>
            <a:off x="418890" y="3228950"/>
            <a:ext cx="2148600" cy="498600"/>
          </a:xfrm>
          <a:prstGeom prst="rect">
            <a:avLst/>
          </a:prstGeom>
          <a:noFill/>
          <a:ln>
            <a:noFill/>
          </a:ln>
        </p:spPr>
        <p:txBody>
          <a:bodyPr anchorCtr="0" anchor="b" bIns="0" lIns="0" spcFirstLastPara="1" rIns="0" wrap="square" tIns="0">
            <a:noAutofit/>
          </a:bodyPr>
          <a:lstStyle>
            <a:lvl1pPr indent="-228600" lvl="0" marL="457200" rtl="0" algn="ctr">
              <a:spcBef>
                <a:spcPts val="1100"/>
              </a:spcBef>
              <a:spcAft>
                <a:spcPts val="0"/>
              </a:spcAft>
              <a:buClr>
                <a:schemeClr val="lt1"/>
              </a:buClr>
              <a:buSzPts val="1400"/>
              <a:buNone/>
              <a:defRPr b="1" sz="1400">
                <a:solidFill>
                  <a:schemeClr val="dk1"/>
                </a:solidFill>
                <a:latin typeface="Salesforce Sans"/>
                <a:ea typeface="Salesforce Sans"/>
                <a:cs typeface="Salesforce Sans"/>
                <a:sym typeface="Salesforce Sans"/>
              </a:defRPr>
            </a:lvl1pPr>
            <a:lvl2pPr indent="-355600" lvl="1" marL="914400" rtl="0" algn="l">
              <a:spcBef>
                <a:spcPts val="300"/>
              </a:spcBef>
              <a:spcAft>
                <a:spcPts val="0"/>
              </a:spcAft>
              <a:buClr>
                <a:schemeClr val="lt1"/>
              </a:buClr>
              <a:buSzPts val="2000"/>
              <a:buChar char="•"/>
              <a:defRPr sz="2000">
                <a:solidFill>
                  <a:schemeClr val="lt1"/>
                </a:solidFill>
              </a:defRPr>
            </a:lvl2pPr>
            <a:lvl3pPr indent="-342900" lvl="2" marL="1371600" rtl="0" algn="l">
              <a:spcBef>
                <a:spcPts val="600"/>
              </a:spcBef>
              <a:spcAft>
                <a:spcPts val="0"/>
              </a:spcAft>
              <a:buClr>
                <a:schemeClr val="lt1"/>
              </a:buClr>
              <a:buSzPts val="1800"/>
              <a:buChar char="•"/>
              <a:defRPr sz="1800">
                <a:solidFill>
                  <a:schemeClr val="lt1"/>
                </a:solidFill>
              </a:defRPr>
            </a:lvl3pPr>
            <a:lvl4pPr indent="-330200" lvl="3" marL="1828800" rtl="0" algn="l">
              <a:spcBef>
                <a:spcPts val="600"/>
              </a:spcBef>
              <a:spcAft>
                <a:spcPts val="0"/>
              </a:spcAft>
              <a:buClr>
                <a:schemeClr val="lt1"/>
              </a:buClr>
              <a:buSzPts val="1600"/>
              <a:buChar char="•"/>
              <a:defRPr sz="1600">
                <a:solidFill>
                  <a:schemeClr val="lt1"/>
                </a:solidFill>
              </a:defRPr>
            </a:lvl4pPr>
            <a:lvl5pPr indent="-228600" lvl="4" marL="2286000" rtl="0" algn="l">
              <a:spcBef>
                <a:spcPts val="600"/>
              </a:spcBef>
              <a:spcAft>
                <a:spcPts val="0"/>
              </a:spcAft>
              <a:buSzPts val="1400"/>
              <a:buNone/>
              <a:defRPr sz="1600">
                <a:solidFill>
                  <a:schemeClr val="lt1"/>
                </a:solidFill>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790" name="Google Shape;790;p60"/>
          <p:cNvSpPr txBox="1"/>
          <p:nvPr>
            <p:ph idx="2" type="body"/>
          </p:nvPr>
        </p:nvSpPr>
        <p:spPr>
          <a:xfrm>
            <a:off x="2774348" y="3805431"/>
            <a:ext cx="2070900" cy="850800"/>
          </a:xfrm>
          <a:prstGeom prst="rect">
            <a:avLst/>
          </a:prstGeom>
          <a:noFill/>
          <a:ln>
            <a:noFill/>
          </a:ln>
        </p:spPr>
        <p:txBody>
          <a:bodyPr anchorCtr="0" anchor="t" bIns="0" lIns="9125" spcFirstLastPara="1" rIns="0" wrap="square" tIns="0">
            <a:noAutofit/>
          </a:bodyPr>
          <a:lstStyle>
            <a:lvl1pPr indent="-228600" lvl="0" marL="457200" rtl="0" algn="ctr">
              <a:spcBef>
                <a:spcPts val="600"/>
              </a:spcBef>
              <a:spcAft>
                <a:spcPts val="0"/>
              </a:spcAft>
              <a:buSzPts val="1400"/>
              <a:buNone/>
              <a:defRPr sz="1400">
                <a:solidFill>
                  <a:schemeClr val="accent2"/>
                </a:solidFill>
              </a:defRPr>
            </a:lvl1pPr>
            <a:lvl2pPr indent="-228600" lvl="1" marL="914400" rtl="0" algn="ctr">
              <a:spcBef>
                <a:spcPts val="300"/>
              </a:spcBef>
              <a:spcAft>
                <a:spcPts val="0"/>
              </a:spcAft>
              <a:buClr>
                <a:schemeClr val="lt1"/>
              </a:buClr>
              <a:buSzPts val="1200"/>
              <a:buNone/>
              <a:defRPr sz="1200">
                <a:solidFill>
                  <a:schemeClr val="dk2"/>
                </a:solidFill>
              </a:defRPr>
            </a:lvl2pPr>
            <a:lvl3pPr indent="-317500" lvl="2" marL="1371600" rtl="0" algn="l">
              <a:spcBef>
                <a:spcPts val="600"/>
              </a:spcBef>
              <a:spcAft>
                <a:spcPts val="0"/>
              </a:spcAft>
              <a:buSzPts val="1400"/>
              <a:buChar char="•"/>
              <a:defRPr sz="1400">
                <a:solidFill>
                  <a:schemeClr val="lt1"/>
                </a:solidFill>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791" name="Google Shape;791;p60"/>
          <p:cNvSpPr txBox="1"/>
          <p:nvPr>
            <p:ph idx="3" type="body"/>
          </p:nvPr>
        </p:nvSpPr>
        <p:spPr>
          <a:xfrm>
            <a:off x="5090926" y="3805431"/>
            <a:ext cx="2068500" cy="850800"/>
          </a:xfrm>
          <a:prstGeom prst="rect">
            <a:avLst/>
          </a:prstGeom>
          <a:noFill/>
          <a:ln>
            <a:noFill/>
          </a:ln>
        </p:spPr>
        <p:txBody>
          <a:bodyPr anchorCtr="0" anchor="t" bIns="0" lIns="9125" spcFirstLastPara="1" rIns="0" wrap="square" tIns="0">
            <a:noAutofit/>
          </a:bodyPr>
          <a:lstStyle>
            <a:lvl1pPr indent="-228600" lvl="0" marL="457200" rtl="0" algn="ctr">
              <a:spcBef>
                <a:spcPts val="600"/>
              </a:spcBef>
              <a:spcAft>
                <a:spcPts val="0"/>
              </a:spcAft>
              <a:buSzPts val="1400"/>
              <a:buNone/>
              <a:defRPr sz="1400">
                <a:solidFill>
                  <a:schemeClr val="accent2"/>
                </a:solidFill>
              </a:defRPr>
            </a:lvl1pPr>
            <a:lvl2pPr indent="-228600" lvl="1" marL="914400" rtl="0" algn="ctr">
              <a:spcBef>
                <a:spcPts val="300"/>
              </a:spcBef>
              <a:spcAft>
                <a:spcPts val="0"/>
              </a:spcAft>
              <a:buClr>
                <a:schemeClr val="lt1"/>
              </a:buClr>
              <a:buSzPts val="1200"/>
              <a:buNone/>
              <a:defRPr sz="1200">
                <a:solidFill>
                  <a:schemeClr val="dk2"/>
                </a:solidFill>
              </a:defRPr>
            </a:lvl2pPr>
            <a:lvl3pPr indent="-317500" lvl="2" marL="1371600" rtl="0" algn="l">
              <a:spcBef>
                <a:spcPts val="600"/>
              </a:spcBef>
              <a:spcAft>
                <a:spcPts val="0"/>
              </a:spcAft>
              <a:buSzPts val="1400"/>
              <a:buChar char="•"/>
              <a:defRPr sz="1400">
                <a:solidFill>
                  <a:schemeClr val="lt1"/>
                </a:solidFill>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792" name="Google Shape;792;p60"/>
          <p:cNvSpPr txBox="1"/>
          <p:nvPr>
            <p:ph idx="4" type="body"/>
          </p:nvPr>
        </p:nvSpPr>
        <p:spPr>
          <a:xfrm>
            <a:off x="2744612" y="3228950"/>
            <a:ext cx="2148600" cy="498600"/>
          </a:xfrm>
          <a:prstGeom prst="rect">
            <a:avLst/>
          </a:prstGeom>
          <a:noFill/>
          <a:ln>
            <a:noFill/>
          </a:ln>
        </p:spPr>
        <p:txBody>
          <a:bodyPr anchorCtr="0" anchor="b" bIns="0" lIns="0" spcFirstLastPara="1" rIns="0" wrap="square" tIns="0">
            <a:noAutofit/>
          </a:bodyPr>
          <a:lstStyle>
            <a:lvl1pPr indent="-228600" lvl="0" marL="457200" rtl="0" algn="ctr">
              <a:spcBef>
                <a:spcPts val="1100"/>
              </a:spcBef>
              <a:spcAft>
                <a:spcPts val="0"/>
              </a:spcAft>
              <a:buClr>
                <a:schemeClr val="lt1"/>
              </a:buClr>
              <a:buSzPts val="1400"/>
              <a:buNone/>
              <a:defRPr b="1" sz="1400">
                <a:solidFill>
                  <a:schemeClr val="dk1"/>
                </a:solidFill>
                <a:latin typeface="Salesforce Sans"/>
                <a:ea typeface="Salesforce Sans"/>
                <a:cs typeface="Salesforce Sans"/>
                <a:sym typeface="Salesforce Sans"/>
              </a:defRPr>
            </a:lvl1pPr>
            <a:lvl2pPr indent="-355600" lvl="1" marL="914400" rtl="0" algn="l">
              <a:spcBef>
                <a:spcPts val="300"/>
              </a:spcBef>
              <a:spcAft>
                <a:spcPts val="0"/>
              </a:spcAft>
              <a:buClr>
                <a:schemeClr val="lt1"/>
              </a:buClr>
              <a:buSzPts val="2000"/>
              <a:buChar char="•"/>
              <a:defRPr sz="2000">
                <a:solidFill>
                  <a:schemeClr val="lt1"/>
                </a:solidFill>
              </a:defRPr>
            </a:lvl2pPr>
            <a:lvl3pPr indent="-342900" lvl="2" marL="1371600" rtl="0" algn="l">
              <a:spcBef>
                <a:spcPts val="600"/>
              </a:spcBef>
              <a:spcAft>
                <a:spcPts val="0"/>
              </a:spcAft>
              <a:buClr>
                <a:schemeClr val="lt1"/>
              </a:buClr>
              <a:buSzPts val="1800"/>
              <a:buChar char="•"/>
              <a:defRPr sz="1800">
                <a:solidFill>
                  <a:schemeClr val="lt1"/>
                </a:solidFill>
              </a:defRPr>
            </a:lvl3pPr>
            <a:lvl4pPr indent="-330200" lvl="3" marL="1828800" rtl="0" algn="l">
              <a:spcBef>
                <a:spcPts val="600"/>
              </a:spcBef>
              <a:spcAft>
                <a:spcPts val="0"/>
              </a:spcAft>
              <a:buClr>
                <a:schemeClr val="lt1"/>
              </a:buClr>
              <a:buSzPts val="1600"/>
              <a:buChar char="•"/>
              <a:defRPr sz="1600">
                <a:solidFill>
                  <a:schemeClr val="lt1"/>
                </a:solidFill>
              </a:defRPr>
            </a:lvl4pPr>
            <a:lvl5pPr indent="-228600" lvl="4" marL="2286000" rtl="0" algn="l">
              <a:spcBef>
                <a:spcPts val="600"/>
              </a:spcBef>
              <a:spcAft>
                <a:spcPts val="0"/>
              </a:spcAft>
              <a:buSzPts val="1400"/>
              <a:buNone/>
              <a:defRPr sz="1600">
                <a:solidFill>
                  <a:schemeClr val="lt1"/>
                </a:solidFill>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793" name="Google Shape;793;p60"/>
          <p:cNvSpPr txBox="1"/>
          <p:nvPr>
            <p:ph idx="5" type="body"/>
          </p:nvPr>
        </p:nvSpPr>
        <p:spPr>
          <a:xfrm>
            <a:off x="5048381" y="3228950"/>
            <a:ext cx="2148600" cy="498600"/>
          </a:xfrm>
          <a:prstGeom prst="rect">
            <a:avLst/>
          </a:prstGeom>
          <a:noFill/>
          <a:ln>
            <a:noFill/>
          </a:ln>
        </p:spPr>
        <p:txBody>
          <a:bodyPr anchorCtr="0" anchor="b" bIns="0" lIns="0" spcFirstLastPara="1" rIns="0" wrap="square" tIns="0">
            <a:noAutofit/>
          </a:bodyPr>
          <a:lstStyle>
            <a:lvl1pPr indent="-228600" lvl="0" marL="457200" rtl="0" algn="ctr">
              <a:spcBef>
                <a:spcPts val="1100"/>
              </a:spcBef>
              <a:spcAft>
                <a:spcPts val="0"/>
              </a:spcAft>
              <a:buClr>
                <a:schemeClr val="lt1"/>
              </a:buClr>
              <a:buSzPts val="1400"/>
              <a:buNone/>
              <a:defRPr b="1" sz="1400">
                <a:solidFill>
                  <a:schemeClr val="dk1"/>
                </a:solidFill>
                <a:latin typeface="Salesforce Sans"/>
                <a:ea typeface="Salesforce Sans"/>
                <a:cs typeface="Salesforce Sans"/>
                <a:sym typeface="Salesforce Sans"/>
              </a:defRPr>
            </a:lvl1pPr>
            <a:lvl2pPr indent="-355600" lvl="1" marL="914400" rtl="0" algn="l">
              <a:spcBef>
                <a:spcPts val="300"/>
              </a:spcBef>
              <a:spcAft>
                <a:spcPts val="0"/>
              </a:spcAft>
              <a:buClr>
                <a:schemeClr val="lt1"/>
              </a:buClr>
              <a:buSzPts val="2000"/>
              <a:buChar char="•"/>
              <a:defRPr sz="2000">
                <a:solidFill>
                  <a:schemeClr val="lt1"/>
                </a:solidFill>
              </a:defRPr>
            </a:lvl2pPr>
            <a:lvl3pPr indent="-342900" lvl="2" marL="1371600" rtl="0" algn="l">
              <a:spcBef>
                <a:spcPts val="600"/>
              </a:spcBef>
              <a:spcAft>
                <a:spcPts val="0"/>
              </a:spcAft>
              <a:buClr>
                <a:schemeClr val="lt1"/>
              </a:buClr>
              <a:buSzPts val="1800"/>
              <a:buChar char="•"/>
              <a:defRPr sz="1800">
                <a:solidFill>
                  <a:schemeClr val="lt1"/>
                </a:solidFill>
              </a:defRPr>
            </a:lvl3pPr>
            <a:lvl4pPr indent="-330200" lvl="3" marL="1828800" rtl="0" algn="l">
              <a:spcBef>
                <a:spcPts val="600"/>
              </a:spcBef>
              <a:spcAft>
                <a:spcPts val="0"/>
              </a:spcAft>
              <a:buClr>
                <a:schemeClr val="lt1"/>
              </a:buClr>
              <a:buSzPts val="1600"/>
              <a:buChar char="•"/>
              <a:defRPr sz="1600">
                <a:solidFill>
                  <a:schemeClr val="lt1"/>
                </a:solidFill>
              </a:defRPr>
            </a:lvl4pPr>
            <a:lvl5pPr indent="-228600" lvl="4" marL="2286000" rtl="0" algn="l">
              <a:spcBef>
                <a:spcPts val="600"/>
              </a:spcBef>
              <a:spcAft>
                <a:spcPts val="0"/>
              </a:spcAft>
              <a:buSzPts val="1400"/>
              <a:buNone/>
              <a:defRPr sz="1600">
                <a:solidFill>
                  <a:schemeClr val="lt1"/>
                </a:solidFill>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794" name="Google Shape;794;p60"/>
          <p:cNvSpPr/>
          <p:nvPr>
            <p:ph idx="6" type="pic"/>
          </p:nvPr>
        </p:nvSpPr>
        <p:spPr>
          <a:xfrm>
            <a:off x="652226" y="1553041"/>
            <a:ext cx="1681800" cy="1678500"/>
          </a:xfrm>
          <a:prstGeom prst="ellipse">
            <a:avLst/>
          </a:prstGeom>
          <a:solidFill>
            <a:srgbClr val="C1B9B4"/>
          </a:solidFill>
          <a:ln cap="flat" cmpd="sng" w="9525">
            <a:solidFill>
              <a:srgbClr val="C1B9B4"/>
            </a:solidFill>
            <a:prstDash val="solid"/>
            <a:round/>
            <a:headEnd len="sm" w="sm" type="none"/>
            <a:tailEnd len="sm" w="sm" type="none"/>
          </a:ln>
          <a:effectLst>
            <a:outerShdw blurRad="254000" rotWithShape="0" algn="tl" dir="3600000" dist="101600">
              <a:srgbClr val="000000">
                <a:alpha val="14900"/>
              </a:srgbClr>
            </a:outerShdw>
          </a:effectLst>
        </p:spPr>
        <p:txBody>
          <a:bodyPr anchorCtr="0" anchor="ctr" bIns="91425" lIns="91425" spcFirstLastPara="1" rIns="91425" wrap="square" tIns="91425">
            <a:noAutofit/>
          </a:bodyPr>
          <a:lstStyle>
            <a:lvl1pPr lvl="0" marR="0" rtl="0" algn="l">
              <a:spcBef>
                <a:spcPts val="1100"/>
              </a:spcBef>
              <a:spcAft>
                <a:spcPts val="0"/>
              </a:spcAft>
              <a:buClr>
                <a:srgbClr val="7F7F7F"/>
              </a:buClr>
              <a:buSzPts val="1800"/>
              <a:buFont typeface="Arial"/>
              <a:buNone/>
              <a:defRPr b="0" i="0" sz="1800" u="none" cap="none" strike="noStrike">
                <a:solidFill>
                  <a:srgbClr val="FFFFFF"/>
                </a:solidFill>
                <a:latin typeface="Salesforce Sans"/>
                <a:ea typeface="Salesforce Sans"/>
                <a:cs typeface="Salesforce Sans"/>
                <a:sym typeface="Salesforce Sans"/>
              </a:defRPr>
            </a:lvl1pPr>
            <a:lvl2pPr lvl="1" marR="0" rtl="0" algn="l">
              <a:spcBef>
                <a:spcPts val="300"/>
              </a:spcBef>
              <a:spcAft>
                <a:spcPts val="0"/>
              </a:spcAft>
              <a:buClr>
                <a:schemeClr val="accent2"/>
              </a:buClr>
              <a:buSzPts val="1800"/>
              <a:buFont typeface="Arial"/>
              <a:buChar char="•"/>
              <a:defRPr b="0" i="0" sz="1800" u="none" cap="none" strike="noStrike">
                <a:solidFill>
                  <a:schemeClr val="accent2"/>
                </a:solidFill>
                <a:latin typeface="Salesforce Sans"/>
                <a:ea typeface="Salesforce Sans"/>
                <a:cs typeface="Salesforce Sans"/>
                <a:sym typeface="Salesforce Sans"/>
              </a:defRPr>
            </a:lvl2pPr>
            <a:lvl3pPr lvl="2" marR="0" rtl="0" algn="l">
              <a:spcBef>
                <a:spcPts val="600"/>
              </a:spcBef>
              <a:spcAft>
                <a:spcPts val="0"/>
              </a:spcAft>
              <a:buClr>
                <a:schemeClr val="accent2"/>
              </a:buClr>
              <a:buSzPts val="1600"/>
              <a:buFont typeface="Arial"/>
              <a:buChar char="•"/>
              <a:defRPr b="0" i="0" sz="1600" u="none" cap="none" strike="noStrike">
                <a:solidFill>
                  <a:schemeClr val="accent2"/>
                </a:solidFill>
                <a:latin typeface="Salesforce Sans"/>
                <a:ea typeface="Salesforce Sans"/>
                <a:cs typeface="Salesforce Sans"/>
                <a:sym typeface="Salesforce Sans"/>
              </a:defRPr>
            </a:lvl3pPr>
            <a:lvl4pPr lvl="3" marR="0" rtl="0" algn="l">
              <a:spcBef>
                <a:spcPts val="600"/>
              </a:spcBef>
              <a:spcAft>
                <a:spcPts val="0"/>
              </a:spcAft>
              <a:buClr>
                <a:schemeClr val="accent2"/>
              </a:buClr>
              <a:buSzPts val="1400"/>
              <a:buFont typeface="Arial"/>
              <a:buChar char="•"/>
              <a:defRPr b="0" i="0" sz="1400" u="none" cap="none" strike="noStrike">
                <a:solidFill>
                  <a:schemeClr val="accent2"/>
                </a:solidFill>
                <a:latin typeface="Salesforce Sans"/>
                <a:ea typeface="Salesforce Sans"/>
                <a:cs typeface="Salesforce Sans"/>
                <a:sym typeface="Salesforce Sans"/>
              </a:defRPr>
            </a:lvl4pPr>
            <a:lvl5pPr lvl="4" marR="0" rtl="0" algn="l">
              <a:spcBef>
                <a:spcPts val="600"/>
              </a:spcBef>
              <a:spcAft>
                <a:spcPts val="0"/>
              </a:spcAft>
              <a:buSzPts val="1400"/>
              <a:buNone/>
              <a:defRPr b="0" i="0" sz="2000" u="none" cap="none" strike="noStrike">
                <a:solidFill>
                  <a:schemeClr val="accent2"/>
                </a:solidFill>
                <a:latin typeface="Salesforce Sans"/>
                <a:ea typeface="Salesforce Sans"/>
                <a:cs typeface="Salesforce Sans"/>
                <a:sym typeface="Salesforce Sans"/>
              </a:defRPr>
            </a:lvl5pPr>
            <a:lvl6pPr lvl="5" marR="0" rtl="0" algn="l">
              <a:spcBef>
                <a:spcPts val="6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6pPr>
            <a:lvl7pPr lvl="6"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7pPr>
            <a:lvl8pPr lvl="7"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8pPr>
            <a:lvl9pPr lvl="8"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9pPr>
          </a:lstStyle>
          <a:p/>
        </p:txBody>
      </p:sp>
      <p:sp>
        <p:nvSpPr>
          <p:cNvPr id="795" name="Google Shape;795;p60"/>
          <p:cNvSpPr/>
          <p:nvPr>
            <p:ph idx="7" type="pic"/>
          </p:nvPr>
        </p:nvSpPr>
        <p:spPr>
          <a:xfrm>
            <a:off x="2971090" y="1553041"/>
            <a:ext cx="1681800" cy="1678500"/>
          </a:xfrm>
          <a:prstGeom prst="ellipse">
            <a:avLst/>
          </a:prstGeom>
          <a:solidFill>
            <a:srgbClr val="C1B9B4"/>
          </a:solidFill>
          <a:ln cap="flat" cmpd="sng" w="9525">
            <a:solidFill>
              <a:srgbClr val="C1B9B4"/>
            </a:solidFill>
            <a:prstDash val="solid"/>
            <a:round/>
            <a:headEnd len="sm" w="sm" type="none"/>
            <a:tailEnd len="sm" w="sm" type="none"/>
          </a:ln>
          <a:effectLst>
            <a:outerShdw blurRad="254000" rotWithShape="0" algn="tl" dir="3600000" dist="101600">
              <a:srgbClr val="000000">
                <a:alpha val="14900"/>
              </a:srgbClr>
            </a:outerShdw>
          </a:effectLst>
        </p:spPr>
        <p:txBody>
          <a:bodyPr anchorCtr="0" anchor="ctr" bIns="91425" lIns="91425" spcFirstLastPara="1" rIns="91425" wrap="square" tIns="91425">
            <a:noAutofit/>
          </a:bodyPr>
          <a:lstStyle>
            <a:lvl1pPr lvl="0" marR="0" rtl="0" algn="l">
              <a:spcBef>
                <a:spcPts val="1100"/>
              </a:spcBef>
              <a:spcAft>
                <a:spcPts val="0"/>
              </a:spcAft>
              <a:buClr>
                <a:srgbClr val="7F7F7F"/>
              </a:buClr>
              <a:buSzPts val="1800"/>
              <a:buFont typeface="Arial"/>
              <a:buNone/>
              <a:defRPr b="0" i="0" sz="1800" u="none" cap="none" strike="noStrike">
                <a:solidFill>
                  <a:srgbClr val="FFFFFF"/>
                </a:solidFill>
                <a:latin typeface="Salesforce Sans"/>
                <a:ea typeface="Salesforce Sans"/>
                <a:cs typeface="Salesforce Sans"/>
                <a:sym typeface="Salesforce Sans"/>
              </a:defRPr>
            </a:lvl1pPr>
            <a:lvl2pPr lvl="1" marR="0" rtl="0" algn="l">
              <a:spcBef>
                <a:spcPts val="300"/>
              </a:spcBef>
              <a:spcAft>
                <a:spcPts val="0"/>
              </a:spcAft>
              <a:buClr>
                <a:schemeClr val="accent2"/>
              </a:buClr>
              <a:buSzPts val="1800"/>
              <a:buFont typeface="Arial"/>
              <a:buChar char="•"/>
              <a:defRPr b="0" i="0" sz="1800" u="none" cap="none" strike="noStrike">
                <a:solidFill>
                  <a:schemeClr val="accent2"/>
                </a:solidFill>
                <a:latin typeface="Salesforce Sans"/>
                <a:ea typeface="Salesforce Sans"/>
                <a:cs typeface="Salesforce Sans"/>
                <a:sym typeface="Salesforce Sans"/>
              </a:defRPr>
            </a:lvl2pPr>
            <a:lvl3pPr lvl="2" marR="0" rtl="0" algn="l">
              <a:spcBef>
                <a:spcPts val="600"/>
              </a:spcBef>
              <a:spcAft>
                <a:spcPts val="0"/>
              </a:spcAft>
              <a:buClr>
                <a:schemeClr val="accent2"/>
              </a:buClr>
              <a:buSzPts val="1600"/>
              <a:buFont typeface="Arial"/>
              <a:buChar char="•"/>
              <a:defRPr b="0" i="0" sz="1600" u="none" cap="none" strike="noStrike">
                <a:solidFill>
                  <a:schemeClr val="accent2"/>
                </a:solidFill>
                <a:latin typeface="Salesforce Sans"/>
                <a:ea typeface="Salesforce Sans"/>
                <a:cs typeface="Salesforce Sans"/>
                <a:sym typeface="Salesforce Sans"/>
              </a:defRPr>
            </a:lvl3pPr>
            <a:lvl4pPr lvl="3" marR="0" rtl="0" algn="l">
              <a:spcBef>
                <a:spcPts val="600"/>
              </a:spcBef>
              <a:spcAft>
                <a:spcPts val="0"/>
              </a:spcAft>
              <a:buClr>
                <a:schemeClr val="accent2"/>
              </a:buClr>
              <a:buSzPts val="1400"/>
              <a:buFont typeface="Arial"/>
              <a:buChar char="•"/>
              <a:defRPr b="0" i="0" sz="1400" u="none" cap="none" strike="noStrike">
                <a:solidFill>
                  <a:schemeClr val="accent2"/>
                </a:solidFill>
                <a:latin typeface="Salesforce Sans"/>
                <a:ea typeface="Salesforce Sans"/>
                <a:cs typeface="Salesforce Sans"/>
                <a:sym typeface="Salesforce Sans"/>
              </a:defRPr>
            </a:lvl4pPr>
            <a:lvl5pPr lvl="4" marR="0" rtl="0" algn="l">
              <a:spcBef>
                <a:spcPts val="600"/>
              </a:spcBef>
              <a:spcAft>
                <a:spcPts val="0"/>
              </a:spcAft>
              <a:buSzPts val="1400"/>
              <a:buNone/>
              <a:defRPr b="0" i="0" sz="2000" u="none" cap="none" strike="noStrike">
                <a:solidFill>
                  <a:schemeClr val="accent2"/>
                </a:solidFill>
                <a:latin typeface="Salesforce Sans"/>
                <a:ea typeface="Salesforce Sans"/>
                <a:cs typeface="Salesforce Sans"/>
                <a:sym typeface="Salesforce Sans"/>
              </a:defRPr>
            </a:lvl5pPr>
            <a:lvl6pPr lvl="5" marR="0" rtl="0" algn="l">
              <a:spcBef>
                <a:spcPts val="6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6pPr>
            <a:lvl7pPr lvl="6"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7pPr>
            <a:lvl8pPr lvl="7"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8pPr>
            <a:lvl9pPr lvl="8"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9pPr>
          </a:lstStyle>
          <a:p/>
        </p:txBody>
      </p:sp>
      <p:sp>
        <p:nvSpPr>
          <p:cNvPr id="796" name="Google Shape;796;p60"/>
          <p:cNvSpPr/>
          <p:nvPr>
            <p:ph idx="8" type="pic"/>
          </p:nvPr>
        </p:nvSpPr>
        <p:spPr>
          <a:xfrm>
            <a:off x="5250728" y="1553041"/>
            <a:ext cx="1681800" cy="1678500"/>
          </a:xfrm>
          <a:prstGeom prst="ellipse">
            <a:avLst/>
          </a:prstGeom>
          <a:solidFill>
            <a:srgbClr val="C1B9B4"/>
          </a:solidFill>
          <a:ln cap="flat" cmpd="sng" w="9525">
            <a:solidFill>
              <a:srgbClr val="C1B9B4"/>
            </a:solidFill>
            <a:prstDash val="solid"/>
            <a:round/>
            <a:headEnd len="sm" w="sm" type="none"/>
            <a:tailEnd len="sm" w="sm" type="none"/>
          </a:ln>
          <a:effectLst>
            <a:outerShdw blurRad="254000" rotWithShape="0" algn="tl" dir="3600000" dist="101600">
              <a:srgbClr val="000000">
                <a:alpha val="14900"/>
              </a:srgbClr>
            </a:outerShdw>
          </a:effectLst>
        </p:spPr>
        <p:txBody>
          <a:bodyPr anchorCtr="0" anchor="ctr" bIns="91425" lIns="91425" spcFirstLastPara="1" rIns="91425" wrap="square" tIns="91425">
            <a:noAutofit/>
          </a:bodyPr>
          <a:lstStyle>
            <a:lvl1pPr lvl="0" marR="0" rtl="0" algn="l">
              <a:spcBef>
                <a:spcPts val="1100"/>
              </a:spcBef>
              <a:spcAft>
                <a:spcPts val="0"/>
              </a:spcAft>
              <a:buClr>
                <a:srgbClr val="7F7F7F"/>
              </a:buClr>
              <a:buSzPts val="1800"/>
              <a:buFont typeface="Arial"/>
              <a:buNone/>
              <a:defRPr b="0" i="0" sz="1800" u="none" cap="none" strike="noStrike">
                <a:solidFill>
                  <a:srgbClr val="FFFFFF"/>
                </a:solidFill>
                <a:latin typeface="Salesforce Sans"/>
                <a:ea typeface="Salesforce Sans"/>
                <a:cs typeface="Salesforce Sans"/>
                <a:sym typeface="Salesforce Sans"/>
              </a:defRPr>
            </a:lvl1pPr>
            <a:lvl2pPr lvl="1" marR="0" rtl="0" algn="l">
              <a:spcBef>
                <a:spcPts val="300"/>
              </a:spcBef>
              <a:spcAft>
                <a:spcPts val="0"/>
              </a:spcAft>
              <a:buClr>
                <a:schemeClr val="accent2"/>
              </a:buClr>
              <a:buSzPts val="1800"/>
              <a:buFont typeface="Arial"/>
              <a:buChar char="•"/>
              <a:defRPr b="0" i="0" sz="1800" u="none" cap="none" strike="noStrike">
                <a:solidFill>
                  <a:schemeClr val="accent2"/>
                </a:solidFill>
                <a:latin typeface="Salesforce Sans"/>
                <a:ea typeface="Salesforce Sans"/>
                <a:cs typeface="Salesforce Sans"/>
                <a:sym typeface="Salesforce Sans"/>
              </a:defRPr>
            </a:lvl2pPr>
            <a:lvl3pPr lvl="2" marR="0" rtl="0" algn="l">
              <a:spcBef>
                <a:spcPts val="600"/>
              </a:spcBef>
              <a:spcAft>
                <a:spcPts val="0"/>
              </a:spcAft>
              <a:buClr>
                <a:schemeClr val="accent2"/>
              </a:buClr>
              <a:buSzPts val="1600"/>
              <a:buFont typeface="Arial"/>
              <a:buChar char="•"/>
              <a:defRPr b="0" i="0" sz="1600" u="none" cap="none" strike="noStrike">
                <a:solidFill>
                  <a:schemeClr val="accent2"/>
                </a:solidFill>
                <a:latin typeface="Salesforce Sans"/>
                <a:ea typeface="Salesforce Sans"/>
                <a:cs typeface="Salesforce Sans"/>
                <a:sym typeface="Salesforce Sans"/>
              </a:defRPr>
            </a:lvl3pPr>
            <a:lvl4pPr lvl="3" marR="0" rtl="0" algn="l">
              <a:spcBef>
                <a:spcPts val="600"/>
              </a:spcBef>
              <a:spcAft>
                <a:spcPts val="0"/>
              </a:spcAft>
              <a:buClr>
                <a:schemeClr val="accent2"/>
              </a:buClr>
              <a:buSzPts val="1400"/>
              <a:buFont typeface="Arial"/>
              <a:buChar char="•"/>
              <a:defRPr b="0" i="0" sz="1400" u="none" cap="none" strike="noStrike">
                <a:solidFill>
                  <a:schemeClr val="accent2"/>
                </a:solidFill>
                <a:latin typeface="Salesforce Sans"/>
                <a:ea typeface="Salesforce Sans"/>
                <a:cs typeface="Salesforce Sans"/>
                <a:sym typeface="Salesforce Sans"/>
              </a:defRPr>
            </a:lvl4pPr>
            <a:lvl5pPr lvl="4" marR="0" rtl="0" algn="l">
              <a:spcBef>
                <a:spcPts val="600"/>
              </a:spcBef>
              <a:spcAft>
                <a:spcPts val="0"/>
              </a:spcAft>
              <a:buSzPts val="1400"/>
              <a:buNone/>
              <a:defRPr b="0" i="0" sz="2000" u="none" cap="none" strike="noStrike">
                <a:solidFill>
                  <a:schemeClr val="accent2"/>
                </a:solidFill>
                <a:latin typeface="Salesforce Sans"/>
                <a:ea typeface="Salesforce Sans"/>
                <a:cs typeface="Salesforce Sans"/>
                <a:sym typeface="Salesforce Sans"/>
              </a:defRPr>
            </a:lvl5pPr>
            <a:lvl6pPr lvl="5" marR="0" rtl="0" algn="l">
              <a:spcBef>
                <a:spcPts val="6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6pPr>
            <a:lvl7pPr lvl="6"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7pPr>
            <a:lvl8pPr lvl="7"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8pPr>
            <a:lvl9pPr lvl="8"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9pPr>
          </a:lstStyle>
          <a:p/>
        </p:txBody>
      </p:sp>
      <p:sp>
        <p:nvSpPr>
          <p:cNvPr id="797" name="Google Shape;797;p60"/>
          <p:cNvSpPr txBox="1"/>
          <p:nvPr>
            <p:ph idx="9" type="body"/>
          </p:nvPr>
        </p:nvSpPr>
        <p:spPr>
          <a:xfrm>
            <a:off x="457622" y="3805431"/>
            <a:ext cx="2071200" cy="850800"/>
          </a:xfrm>
          <a:prstGeom prst="rect">
            <a:avLst/>
          </a:prstGeom>
          <a:noFill/>
          <a:ln>
            <a:noFill/>
          </a:ln>
        </p:spPr>
        <p:txBody>
          <a:bodyPr anchorCtr="0" anchor="t" bIns="0" lIns="9125" spcFirstLastPara="1" rIns="0" wrap="square" tIns="0">
            <a:noAutofit/>
          </a:bodyPr>
          <a:lstStyle>
            <a:lvl1pPr indent="-228600" lvl="0" marL="457200" rtl="0" algn="ctr">
              <a:spcBef>
                <a:spcPts val="600"/>
              </a:spcBef>
              <a:spcAft>
                <a:spcPts val="0"/>
              </a:spcAft>
              <a:buSzPts val="1400"/>
              <a:buNone/>
              <a:defRPr sz="1400">
                <a:solidFill>
                  <a:schemeClr val="accent2"/>
                </a:solidFill>
              </a:defRPr>
            </a:lvl1pPr>
            <a:lvl2pPr indent="-228600" lvl="1" marL="914400" rtl="0" algn="ctr">
              <a:spcBef>
                <a:spcPts val="300"/>
              </a:spcBef>
              <a:spcAft>
                <a:spcPts val="0"/>
              </a:spcAft>
              <a:buClr>
                <a:schemeClr val="lt1"/>
              </a:buClr>
              <a:buSzPts val="1200"/>
              <a:buNone/>
              <a:defRPr sz="1200">
                <a:solidFill>
                  <a:schemeClr val="dk2"/>
                </a:solidFill>
              </a:defRPr>
            </a:lvl2pPr>
            <a:lvl3pPr indent="-228600" lvl="2" marL="1371600" rtl="0" algn="l">
              <a:spcBef>
                <a:spcPts val="600"/>
              </a:spcBef>
              <a:spcAft>
                <a:spcPts val="0"/>
              </a:spcAft>
              <a:buSzPts val="1400"/>
              <a:buNone/>
              <a:defRPr sz="1400">
                <a:solidFill>
                  <a:schemeClr val="lt1"/>
                </a:solidFill>
              </a:defRPr>
            </a:lvl3pPr>
            <a:lvl4pPr indent="-228600" lvl="3" marL="1828800" rtl="0" algn="l">
              <a:spcBef>
                <a:spcPts val="600"/>
              </a:spcBef>
              <a:spcAft>
                <a:spcPts val="0"/>
              </a:spcAft>
              <a:buSzPts val="1800"/>
              <a:buNone/>
              <a:defRPr sz="1800">
                <a:solidFill>
                  <a:schemeClr val="dk2"/>
                </a:solidFill>
                <a:latin typeface="Salesforce Sans"/>
                <a:ea typeface="Salesforce Sans"/>
                <a:cs typeface="Salesforce Sans"/>
                <a:sym typeface="Salesforce Sans"/>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798" name="Google Shape;798;p60"/>
          <p:cNvSpPr txBox="1"/>
          <p:nvPr>
            <p:ph idx="13" type="body"/>
          </p:nvPr>
        </p:nvSpPr>
        <p:spPr>
          <a:xfrm>
            <a:off x="7405120" y="3805431"/>
            <a:ext cx="2070900" cy="850800"/>
          </a:xfrm>
          <a:prstGeom prst="rect">
            <a:avLst/>
          </a:prstGeom>
          <a:noFill/>
          <a:ln>
            <a:noFill/>
          </a:ln>
        </p:spPr>
        <p:txBody>
          <a:bodyPr anchorCtr="0" anchor="t" bIns="0" lIns="9125" spcFirstLastPara="1" rIns="0" wrap="square" tIns="0">
            <a:noAutofit/>
          </a:bodyPr>
          <a:lstStyle>
            <a:lvl1pPr indent="-228600" lvl="0" marL="457200" rtl="0" algn="ctr">
              <a:spcBef>
                <a:spcPts val="600"/>
              </a:spcBef>
              <a:spcAft>
                <a:spcPts val="0"/>
              </a:spcAft>
              <a:buSzPts val="1400"/>
              <a:buNone/>
              <a:defRPr sz="1400">
                <a:solidFill>
                  <a:schemeClr val="accent2"/>
                </a:solidFill>
              </a:defRPr>
            </a:lvl1pPr>
            <a:lvl2pPr indent="-228600" lvl="1" marL="914400" rtl="0" algn="ctr">
              <a:spcBef>
                <a:spcPts val="300"/>
              </a:spcBef>
              <a:spcAft>
                <a:spcPts val="0"/>
              </a:spcAft>
              <a:buClr>
                <a:schemeClr val="lt1"/>
              </a:buClr>
              <a:buSzPts val="1200"/>
              <a:buNone/>
              <a:defRPr sz="1200">
                <a:solidFill>
                  <a:schemeClr val="dk2"/>
                </a:solidFill>
              </a:defRPr>
            </a:lvl2pPr>
            <a:lvl3pPr indent="-317500" lvl="2" marL="1371600" rtl="0" algn="l">
              <a:spcBef>
                <a:spcPts val="600"/>
              </a:spcBef>
              <a:spcAft>
                <a:spcPts val="0"/>
              </a:spcAft>
              <a:buSzPts val="1400"/>
              <a:buChar char="•"/>
              <a:defRPr sz="1400">
                <a:solidFill>
                  <a:schemeClr val="lt1"/>
                </a:solidFill>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799" name="Google Shape;799;p60"/>
          <p:cNvSpPr txBox="1"/>
          <p:nvPr>
            <p:ph idx="14" type="body"/>
          </p:nvPr>
        </p:nvSpPr>
        <p:spPr>
          <a:xfrm>
            <a:off x="9721697" y="3805431"/>
            <a:ext cx="2068500" cy="850800"/>
          </a:xfrm>
          <a:prstGeom prst="rect">
            <a:avLst/>
          </a:prstGeom>
          <a:noFill/>
          <a:ln>
            <a:noFill/>
          </a:ln>
        </p:spPr>
        <p:txBody>
          <a:bodyPr anchorCtr="0" anchor="t" bIns="0" lIns="9125" spcFirstLastPara="1" rIns="0" wrap="square" tIns="0">
            <a:noAutofit/>
          </a:bodyPr>
          <a:lstStyle>
            <a:lvl1pPr indent="-228600" lvl="0" marL="457200" rtl="0" algn="ctr">
              <a:spcBef>
                <a:spcPts val="600"/>
              </a:spcBef>
              <a:spcAft>
                <a:spcPts val="0"/>
              </a:spcAft>
              <a:buSzPts val="1400"/>
              <a:buNone/>
              <a:defRPr sz="1400">
                <a:solidFill>
                  <a:schemeClr val="accent1"/>
                </a:solidFill>
              </a:defRPr>
            </a:lvl1pPr>
            <a:lvl2pPr indent="-228600" lvl="1" marL="914400" rtl="0" algn="ctr">
              <a:spcBef>
                <a:spcPts val="300"/>
              </a:spcBef>
              <a:spcAft>
                <a:spcPts val="0"/>
              </a:spcAft>
              <a:buClr>
                <a:schemeClr val="lt1"/>
              </a:buClr>
              <a:buSzPts val="1200"/>
              <a:buNone/>
              <a:defRPr sz="1200">
                <a:solidFill>
                  <a:schemeClr val="dk2"/>
                </a:solidFill>
              </a:defRPr>
            </a:lvl2pPr>
            <a:lvl3pPr indent="-317500" lvl="2" marL="1371600" rtl="0" algn="l">
              <a:spcBef>
                <a:spcPts val="600"/>
              </a:spcBef>
              <a:spcAft>
                <a:spcPts val="0"/>
              </a:spcAft>
              <a:buSzPts val="1400"/>
              <a:buChar char="•"/>
              <a:defRPr sz="1400">
                <a:solidFill>
                  <a:schemeClr val="lt1"/>
                </a:solidFill>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800" name="Google Shape;800;p60"/>
          <p:cNvSpPr txBox="1"/>
          <p:nvPr>
            <p:ph idx="15" type="body"/>
          </p:nvPr>
        </p:nvSpPr>
        <p:spPr>
          <a:xfrm>
            <a:off x="7365040" y="3228950"/>
            <a:ext cx="2148600" cy="498600"/>
          </a:xfrm>
          <a:prstGeom prst="rect">
            <a:avLst/>
          </a:prstGeom>
          <a:noFill/>
          <a:ln>
            <a:noFill/>
          </a:ln>
        </p:spPr>
        <p:txBody>
          <a:bodyPr anchorCtr="0" anchor="b" bIns="0" lIns="0" spcFirstLastPara="1" rIns="0" wrap="square" tIns="0">
            <a:noAutofit/>
          </a:bodyPr>
          <a:lstStyle>
            <a:lvl1pPr indent="-228600" lvl="0" marL="457200" rtl="0" algn="ctr">
              <a:spcBef>
                <a:spcPts val="1100"/>
              </a:spcBef>
              <a:spcAft>
                <a:spcPts val="0"/>
              </a:spcAft>
              <a:buClr>
                <a:schemeClr val="lt1"/>
              </a:buClr>
              <a:buSzPts val="1400"/>
              <a:buNone/>
              <a:defRPr b="1" sz="1400">
                <a:solidFill>
                  <a:schemeClr val="dk1"/>
                </a:solidFill>
                <a:latin typeface="Salesforce Sans"/>
                <a:ea typeface="Salesforce Sans"/>
                <a:cs typeface="Salesforce Sans"/>
                <a:sym typeface="Salesforce Sans"/>
              </a:defRPr>
            </a:lvl1pPr>
            <a:lvl2pPr indent="-355600" lvl="1" marL="914400" rtl="0" algn="l">
              <a:spcBef>
                <a:spcPts val="300"/>
              </a:spcBef>
              <a:spcAft>
                <a:spcPts val="0"/>
              </a:spcAft>
              <a:buClr>
                <a:schemeClr val="lt1"/>
              </a:buClr>
              <a:buSzPts val="2000"/>
              <a:buChar char="•"/>
              <a:defRPr sz="2000">
                <a:solidFill>
                  <a:schemeClr val="lt1"/>
                </a:solidFill>
              </a:defRPr>
            </a:lvl2pPr>
            <a:lvl3pPr indent="-342900" lvl="2" marL="1371600" rtl="0" algn="l">
              <a:spcBef>
                <a:spcPts val="600"/>
              </a:spcBef>
              <a:spcAft>
                <a:spcPts val="0"/>
              </a:spcAft>
              <a:buClr>
                <a:schemeClr val="lt1"/>
              </a:buClr>
              <a:buSzPts val="1800"/>
              <a:buChar char="•"/>
              <a:defRPr sz="1800">
                <a:solidFill>
                  <a:schemeClr val="lt1"/>
                </a:solidFill>
              </a:defRPr>
            </a:lvl3pPr>
            <a:lvl4pPr indent="-330200" lvl="3" marL="1828800" rtl="0" algn="l">
              <a:spcBef>
                <a:spcPts val="600"/>
              </a:spcBef>
              <a:spcAft>
                <a:spcPts val="0"/>
              </a:spcAft>
              <a:buClr>
                <a:schemeClr val="lt1"/>
              </a:buClr>
              <a:buSzPts val="1600"/>
              <a:buChar char="•"/>
              <a:defRPr sz="1600">
                <a:solidFill>
                  <a:schemeClr val="lt1"/>
                </a:solidFill>
              </a:defRPr>
            </a:lvl4pPr>
            <a:lvl5pPr indent="-228600" lvl="4" marL="2286000" rtl="0" algn="l">
              <a:spcBef>
                <a:spcPts val="600"/>
              </a:spcBef>
              <a:spcAft>
                <a:spcPts val="0"/>
              </a:spcAft>
              <a:buSzPts val="1400"/>
              <a:buNone/>
              <a:defRPr sz="1600">
                <a:solidFill>
                  <a:schemeClr val="lt1"/>
                </a:solidFill>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801" name="Google Shape;801;p60"/>
          <p:cNvSpPr txBox="1"/>
          <p:nvPr>
            <p:ph idx="16" type="body"/>
          </p:nvPr>
        </p:nvSpPr>
        <p:spPr>
          <a:xfrm>
            <a:off x="9681699" y="3228950"/>
            <a:ext cx="2148600" cy="498600"/>
          </a:xfrm>
          <a:prstGeom prst="rect">
            <a:avLst/>
          </a:prstGeom>
          <a:noFill/>
          <a:ln>
            <a:noFill/>
          </a:ln>
        </p:spPr>
        <p:txBody>
          <a:bodyPr anchorCtr="0" anchor="b" bIns="0" lIns="0" spcFirstLastPara="1" rIns="0" wrap="square" tIns="0">
            <a:noAutofit/>
          </a:bodyPr>
          <a:lstStyle>
            <a:lvl1pPr indent="-228600" lvl="0" marL="457200" rtl="0" algn="ctr">
              <a:spcBef>
                <a:spcPts val="1100"/>
              </a:spcBef>
              <a:spcAft>
                <a:spcPts val="0"/>
              </a:spcAft>
              <a:buClr>
                <a:schemeClr val="lt1"/>
              </a:buClr>
              <a:buSzPts val="1400"/>
              <a:buNone/>
              <a:defRPr b="1" sz="1400">
                <a:solidFill>
                  <a:schemeClr val="dk1"/>
                </a:solidFill>
                <a:latin typeface="Salesforce Sans"/>
                <a:ea typeface="Salesforce Sans"/>
                <a:cs typeface="Salesforce Sans"/>
                <a:sym typeface="Salesforce Sans"/>
              </a:defRPr>
            </a:lvl1pPr>
            <a:lvl2pPr indent="-355600" lvl="1" marL="914400" rtl="0" algn="l">
              <a:spcBef>
                <a:spcPts val="300"/>
              </a:spcBef>
              <a:spcAft>
                <a:spcPts val="0"/>
              </a:spcAft>
              <a:buClr>
                <a:schemeClr val="lt1"/>
              </a:buClr>
              <a:buSzPts val="2000"/>
              <a:buChar char="•"/>
              <a:defRPr sz="2000">
                <a:solidFill>
                  <a:schemeClr val="lt1"/>
                </a:solidFill>
              </a:defRPr>
            </a:lvl2pPr>
            <a:lvl3pPr indent="-342900" lvl="2" marL="1371600" rtl="0" algn="l">
              <a:spcBef>
                <a:spcPts val="600"/>
              </a:spcBef>
              <a:spcAft>
                <a:spcPts val="0"/>
              </a:spcAft>
              <a:buClr>
                <a:schemeClr val="lt1"/>
              </a:buClr>
              <a:buSzPts val="1800"/>
              <a:buChar char="•"/>
              <a:defRPr sz="1800">
                <a:solidFill>
                  <a:schemeClr val="lt1"/>
                </a:solidFill>
              </a:defRPr>
            </a:lvl3pPr>
            <a:lvl4pPr indent="-330200" lvl="3" marL="1828800" rtl="0" algn="l">
              <a:spcBef>
                <a:spcPts val="600"/>
              </a:spcBef>
              <a:spcAft>
                <a:spcPts val="0"/>
              </a:spcAft>
              <a:buClr>
                <a:schemeClr val="lt1"/>
              </a:buClr>
              <a:buSzPts val="1600"/>
              <a:buChar char="•"/>
              <a:defRPr sz="1600">
                <a:solidFill>
                  <a:schemeClr val="lt1"/>
                </a:solidFill>
              </a:defRPr>
            </a:lvl4pPr>
            <a:lvl5pPr indent="-228600" lvl="4" marL="2286000" rtl="0" algn="l">
              <a:spcBef>
                <a:spcPts val="600"/>
              </a:spcBef>
              <a:spcAft>
                <a:spcPts val="0"/>
              </a:spcAft>
              <a:buSzPts val="1400"/>
              <a:buNone/>
              <a:defRPr sz="1600">
                <a:solidFill>
                  <a:schemeClr val="lt1"/>
                </a:solidFill>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802" name="Google Shape;802;p60"/>
          <p:cNvSpPr/>
          <p:nvPr>
            <p:ph idx="17" type="pic"/>
          </p:nvPr>
        </p:nvSpPr>
        <p:spPr>
          <a:xfrm>
            <a:off x="7560529" y="1553041"/>
            <a:ext cx="1681800" cy="1678500"/>
          </a:xfrm>
          <a:prstGeom prst="ellipse">
            <a:avLst/>
          </a:prstGeom>
          <a:solidFill>
            <a:srgbClr val="C1B9B4"/>
          </a:solidFill>
          <a:ln cap="flat" cmpd="sng" w="9525">
            <a:solidFill>
              <a:srgbClr val="C1B9B4"/>
            </a:solidFill>
            <a:prstDash val="solid"/>
            <a:round/>
            <a:headEnd len="sm" w="sm" type="none"/>
            <a:tailEnd len="sm" w="sm" type="none"/>
          </a:ln>
          <a:effectLst>
            <a:outerShdw blurRad="254000" rotWithShape="0" algn="tl" dir="3600000" dist="101600">
              <a:srgbClr val="000000">
                <a:alpha val="14900"/>
              </a:srgbClr>
            </a:outerShdw>
          </a:effectLst>
        </p:spPr>
        <p:txBody>
          <a:bodyPr anchorCtr="0" anchor="ctr" bIns="91425" lIns="91425" spcFirstLastPara="1" rIns="91425" wrap="square" tIns="91425">
            <a:noAutofit/>
          </a:bodyPr>
          <a:lstStyle>
            <a:lvl1pPr lvl="0" marR="0" rtl="0" algn="l">
              <a:spcBef>
                <a:spcPts val="1100"/>
              </a:spcBef>
              <a:spcAft>
                <a:spcPts val="0"/>
              </a:spcAft>
              <a:buClr>
                <a:srgbClr val="7F7F7F"/>
              </a:buClr>
              <a:buSzPts val="1800"/>
              <a:buFont typeface="Arial"/>
              <a:buNone/>
              <a:defRPr b="0" i="0" sz="1800" u="none" cap="none" strike="noStrike">
                <a:solidFill>
                  <a:srgbClr val="FFFFFF"/>
                </a:solidFill>
                <a:latin typeface="Salesforce Sans"/>
                <a:ea typeface="Salesforce Sans"/>
                <a:cs typeface="Salesforce Sans"/>
                <a:sym typeface="Salesforce Sans"/>
              </a:defRPr>
            </a:lvl1pPr>
            <a:lvl2pPr lvl="1" marR="0" rtl="0" algn="l">
              <a:spcBef>
                <a:spcPts val="300"/>
              </a:spcBef>
              <a:spcAft>
                <a:spcPts val="0"/>
              </a:spcAft>
              <a:buClr>
                <a:schemeClr val="accent2"/>
              </a:buClr>
              <a:buSzPts val="1800"/>
              <a:buFont typeface="Arial"/>
              <a:buChar char="•"/>
              <a:defRPr b="0" i="0" sz="1800" u="none" cap="none" strike="noStrike">
                <a:solidFill>
                  <a:schemeClr val="accent2"/>
                </a:solidFill>
                <a:latin typeface="Salesforce Sans"/>
                <a:ea typeface="Salesforce Sans"/>
                <a:cs typeface="Salesforce Sans"/>
                <a:sym typeface="Salesforce Sans"/>
              </a:defRPr>
            </a:lvl2pPr>
            <a:lvl3pPr lvl="2" marR="0" rtl="0" algn="l">
              <a:spcBef>
                <a:spcPts val="600"/>
              </a:spcBef>
              <a:spcAft>
                <a:spcPts val="0"/>
              </a:spcAft>
              <a:buClr>
                <a:schemeClr val="accent2"/>
              </a:buClr>
              <a:buSzPts val="1600"/>
              <a:buFont typeface="Arial"/>
              <a:buChar char="•"/>
              <a:defRPr b="0" i="0" sz="1600" u="none" cap="none" strike="noStrike">
                <a:solidFill>
                  <a:schemeClr val="accent2"/>
                </a:solidFill>
                <a:latin typeface="Salesforce Sans"/>
                <a:ea typeface="Salesforce Sans"/>
                <a:cs typeface="Salesforce Sans"/>
                <a:sym typeface="Salesforce Sans"/>
              </a:defRPr>
            </a:lvl3pPr>
            <a:lvl4pPr lvl="3" marR="0" rtl="0" algn="l">
              <a:spcBef>
                <a:spcPts val="600"/>
              </a:spcBef>
              <a:spcAft>
                <a:spcPts val="0"/>
              </a:spcAft>
              <a:buClr>
                <a:schemeClr val="accent2"/>
              </a:buClr>
              <a:buSzPts val="1400"/>
              <a:buFont typeface="Arial"/>
              <a:buChar char="•"/>
              <a:defRPr b="0" i="0" sz="1400" u="none" cap="none" strike="noStrike">
                <a:solidFill>
                  <a:schemeClr val="accent2"/>
                </a:solidFill>
                <a:latin typeface="Salesforce Sans"/>
                <a:ea typeface="Salesforce Sans"/>
                <a:cs typeface="Salesforce Sans"/>
                <a:sym typeface="Salesforce Sans"/>
              </a:defRPr>
            </a:lvl4pPr>
            <a:lvl5pPr lvl="4" marR="0" rtl="0" algn="l">
              <a:spcBef>
                <a:spcPts val="600"/>
              </a:spcBef>
              <a:spcAft>
                <a:spcPts val="0"/>
              </a:spcAft>
              <a:buSzPts val="1400"/>
              <a:buNone/>
              <a:defRPr b="0" i="0" sz="2000" u="none" cap="none" strike="noStrike">
                <a:solidFill>
                  <a:schemeClr val="accent2"/>
                </a:solidFill>
                <a:latin typeface="Salesforce Sans"/>
                <a:ea typeface="Salesforce Sans"/>
                <a:cs typeface="Salesforce Sans"/>
                <a:sym typeface="Salesforce Sans"/>
              </a:defRPr>
            </a:lvl5pPr>
            <a:lvl6pPr lvl="5" marR="0" rtl="0" algn="l">
              <a:spcBef>
                <a:spcPts val="6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6pPr>
            <a:lvl7pPr lvl="6"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7pPr>
            <a:lvl8pPr lvl="7"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8pPr>
            <a:lvl9pPr lvl="8"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9pPr>
          </a:lstStyle>
          <a:p/>
        </p:txBody>
      </p:sp>
      <p:sp>
        <p:nvSpPr>
          <p:cNvPr id="803" name="Google Shape;803;p60"/>
          <p:cNvSpPr/>
          <p:nvPr>
            <p:ph idx="18" type="pic"/>
          </p:nvPr>
        </p:nvSpPr>
        <p:spPr>
          <a:xfrm>
            <a:off x="9884046" y="1553041"/>
            <a:ext cx="1681800" cy="1678500"/>
          </a:xfrm>
          <a:prstGeom prst="ellipse">
            <a:avLst/>
          </a:prstGeom>
          <a:solidFill>
            <a:srgbClr val="C1B9B4"/>
          </a:solidFill>
          <a:ln cap="flat" cmpd="sng" w="9525">
            <a:solidFill>
              <a:srgbClr val="C1B9B4"/>
            </a:solidFill>
            <a:prstDash val="solid"/>
            <a:round/>
            <a:headEnd len="sm" w="sm" type="none"/>
            <a:tailEnd len="sm" w="sm" type="none"/>
          </a:ln>
          <a:effectLst>
            <a:outerShdw blurRad="254000" rotWithShape="0" algn="tl" dir="3600000" dist="101600">
              <a:srgbClr val="000000">
                <a:alpha val="14900"/>
              </a:srgbClr>
            </a:outerShdw>
          </a:effectLst>
        </p:spPr>
        <p:txBody>
          <a:bodyPr anchorCtr="0" anchor="ctr" bIns="91425" lIns="91425" spcFirstLastPara="1" rIns="91425" wrap="square" tIns="91425">
            <a:noAutofit/>
          </a:bodyPr>
          <a:lstStyle>
            <a:lvl1pPr lvl="0" marR="0" rtl="0" algn="l">
              <a:spcBef>
                <a:spcPts val="1100"/>
              </a:spcBef>
              <a:spcAft>
                <a:spcPts val="0"/>
              </a:spcAft>
              <a:buClr>
                <a:srgbClr val="7F7F7F"/>
              </a:buClr>
              <a:buSzPts val="1800"/>
              <a:buFont typeface="Arial"/>
              <a:buNone/>
              <a:defRPr b="0" i="0" sz="1800" u="none" cap="none" strike="noStrike">
                <a:solidFill>
                  <a:srgbClr val="FFFFFF"/>
                </a:solidFill>
                <a:latin typeface="Salesforce Sans"/>
                <a:ea typeface="Salesforce Sans"/>
                <a:cs typeface="Salesforce Sans"/>
                <a:sym typeface="Salesforce Sans"/>
              </a:defRPr>
            </a:lvl1pPr>
            <a:lvl2pPr lvl="1" marR="0" rtl="0" algn="l">
              <a:spcBef>
                <a:spcPts val="300"/>
              </a:spcBef>
              <a:spcAft>
                <a:spcPts val="0"/>
              </a:spcAft>
              <a:buClr>
                <a:schemeClr val="accent2"/>
              </a:buClr>
              <a:buSzPts val="1800"/>
              <a:buFont typeface="Arial"/>
              <a:buChar char="•"/>
              <a:defRPr b="0" i="0" sz="1800" u="none" cap="none" strike="noStrike">
                <a:solidFill>
                  <a:schemeClr val="accent2"/>
                </a:solidFill>
                <a:latin typeface="Salesforce Sans"/>
                <a:ea typeface="Salesforce Sans"/>
                <a:cs typeface="Salesforce Sans"/>
                <a:sym typeface="Salesforce Sans"/>
              </a:defRPr>
            </a:lvl2pPr>
            <a:lvl3pPr lvl="2" marR="0" rtl="0" algn="l">
              <a:spcBef>
                <a:spcPts val="600"/>
              </a:spcBef>
              <a:spcAft>
                <a:spcPts val="0"/>
              </a:spcAft>
              <a:buClr>
                <a:schemeClr val="accent2"/>
              </a:buClr>
              <a:buSzPts val="1600"/>
              <a:buFont typeface="Arial"/>
              <a:buChar char="•"/>
              <a:defRPr b="0" i="0" sz="1600" u="none" cap="none" strike="noStrike">
                <a:solidFill>
                  <a:schemeClr val="accent2"/>
                </a:solidFill>
                <a:latin typeface="Salesforce Sans"/>
                <a:ea typeface="Salesforce Sans"/>
                <a:cs typeface="Salesforce Sans"/>
                <a:sym typeface="Salesforce Sans"/>
              </a:defRPr>
            </a:lvl3pPr>
            <a:lvl4pPr lvl="3" marR="0" rtl="0" algn="l">
              <a:spcBef>
                <a:spcPts val="600"/>
              </a:spcBef>
              <a:spcAft>
                <a:spcPts val="0"/>
              </a:spcAft>
              <a:buClr>
                <a:schemeClr val="accent2"/>
              </a:buClr>
              <a:buSzPts val="1400"/>
              <a:buFont typeface="Arial"/>
              <a:buChar char="•"/>
              <a:defRPr b="0" i="0" sz="1400" u="none" cap="none" strike="noStrike">
                <a:solidFill>
                  <a:schemeClr val="accent2"/>
                </a:solidFill>
                <a:latin typeface="Salesforce Sans"/>
                <a:ea typeface="Salesforce Sans"/>
                <a:cs typeface="Salesforce Sans"/>
                <a:sym typeface="Salesforce Sans"/>
              </a:defRPr>
            </a:lvl4pPr>
            <a:lvl5pPr lvl="4" marR="0" rtl="0" algn="l">
              <a:spcBef>
                <a:spcPts val="600"/>
              </a:spcBef>
              <a:spcAft>
                <a:spcPts val="0"/>
              </a:spcAft>
              <a:buSzPts val="1400"/>
              <a:buNone/>
              <a:defRPr b="0" i="0" sz="2000" u="none" cap="none" strike="noStrike">
                <a:solidFill>
                  <a:schemeClr val="accent2"/>
                </a:solidFill>
                <a:latin typeface="Salesforce Sans"/>
                <a:ea typeface="Salesforce Sans"/>
                <a:cs typeface="Salesforce Sans"/>
                <a:sym typeface="Salesforce Sans"/>
              </a:defRPr>
            </a:lvl5pPr>
            <a:lvl6pPr lvl="5" marR="0" rtl="0" algn="l">
              <a:spcBef>
                <a:spcPts val="6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6pPr>
            <a:lvl7pPr lvl="6"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7pPr>
            <a:lvl8pPr lvl="7"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8pPr>
            <a:lvl9pPr lvl="8"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9pPr>
          </a:lstStyle>
          <a:p/>
        </p:txBody>
      </p:sp>
      <p:pic>
        <p:nvPicPr>
          <p:cNvPr id="804" name="Google Shape;804;p60"/>
          <p:cNvPicPr preferRelativeResize="0"/>
          <p:nvPr/>
        </p:nvPicPr>
        <p:blipFill>
          <a:blip r:embed="rId2">
            <a:alphaModFix/>
          </a:blip>
          <a:stretch>
            <a:fillRect/>
          </a:stretch>
        </p:blipFill>
        <p:spPr>
          <a:xfrm>
            <a:off x="10126750" y="618652"/>
            <a:ext cx="1539545" cy="338700"/>
          </a:xfrm>
          <a:prstGeom prst="rect">
            <a:avLst/>
          </a:prstGeom>
          <a:noFill/>
          <a:ln>
            <a:noFill/>
          </a:ln>
        </p:spPr>
      </p:pic>
      <p:pic>
        <p:nvPicPr>
          <p:cNvPr id="805" name="Google Shape;805;p60"/>
          <p:cNvPicPr preferRelativeResize="0"/>
          <p:nvPr/>
        </p:nvPicPr>
        <p:blipFill rotWithShape="1">
          <a:blip r:embed="rId3">
            <a:alphaModFix/>
          </a:blip>
          <a:srcRect b="50256" l="39558" r="0" t="0"/>
          <a:stretch/>
        </p:blipFill>
        <p:spPr>
          <a:xfrm rot="-5400000">
            <a:off x="10776775" y="5433600"/>
            <a:ext cx="1520650" cy="13222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3 - Title Slide_ C">
  <p:cSld name="Title Slide_ C">
    <p:bg>
      <p:bgPr>
        <a:solidFill>
          <a:schemeClr val="lt1"/>
        </a:solidFill>
      </p:bgPr>
    </p:bg>
    <p:spTree>
      <p:nvGrpSpPr>
        <p:cNvPr id="87" name="Shape 87"/>
        <p:cNvGrpSpPr/>
        <p:nvPr/>
      </p:nvGrpSpPr>
      <p:grpSpPr>
        <a:xfrm>
          <a:off x="0" y="0"/>
          <a:ext cx="0" cy="0"/>
          <a:chOff x="0" y="0"/>
          <a:chExt cx="0" cy="0"/>
        </a:xfrm>
      </p:grpSpPr>
      <p:sp>
        <p:nvSpPr>
          <p:cNvPr id="88" name="Google Shape;88;p7"/>
          <p:cNvSpPr txBox="1"/>
          <p:nvPr>
            <p:ph type="ctrTitle"/>
          </p:nvPr>
        </p:nvSpPr>
        <p:spPr>
          <a:xfrm>
            <a:off x="567279" y="2157265"/>
            <a:ext cx="4064100" cy="12984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SzPts val="1400"/>
              <a:buNone/>
              <a:defRPr b="1" sz="3400">
                <a:solidFill>
                  <a:schemeClr val="accent1"/>
                </a:solidFill>
                <a:latin typeface="Salesforce Sans"/>
                <a:ea typeface="Salesforce Sans"/>
                <a:cs typeface="Salesforce Sans"/>
                <a:sym typeface="Salesforce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9" name="Google Shape;89;p7"/>
          <p:cNvSpPr txBox="1"/>
          <p:nvPr>
            <p:ph idx="1" type="subTitle"/>
          </p:nvPr>
        </p:nvSpPr>
        <p:spPr>
          <a:xfrm>
            <a:off x="578057" y="3491158"/>
            <a:ext cx="4053300" cy="477000"/>
          </a:xfrm>
          <a:prstGeom prst="rect">
            <a:avLst/>
          </a:prstGeom>
          <a:noFill/>
          <a:ln>
            <a:noFill/>
          </a:ln>
        </p:spPr>
        <p:txBody>
          <a:bodyPr anchorCtr="0" anchor="t" bIns="0" lIns="0" spcFirstLastPara="1" rIns="0" wrap="square" tIns="0">
            <a:noAutofit/>
          </a:bodyPr>
          <a:lstStyle>
            <a:lvl1pPr lvl="0" rtl="0" algn="l">
              <a:lnSpc>
                <a:spcPct val="95000"/>
              </a:lnSpc>
              <a:spcBef>
                <a:spcPts val="0"/>
              </a:spcBef>
              <a:spcAft>
                <a:spcPts val="0"/>
              </a:spcAft>
              <a:buSzPts val="2400"/>
              <a:buNone/>
              <a:defRPr b="0" i="0" sz="2400">
                <a:solidFill>
                  <a:schemeClr val="accent1"/>
                </a:solidFill>
                <a:latin typeface="Salesforce Sans"/>
                <a:ea typeface="Salesforce Sans"/>
                <a:cs typeface="Salesforce Sans"/>
                <a:sym typeface="Salesforce Sans"/>
              </a:defRPr>
            </a:lvl1pPr>
            <a:lvl2pPr lvl="1" rtl="0" algn="ctr">
              <a:spcBef>
                <a:spcPts val="200"/>
              </a:spcBef>
              <a:spcAft>
                <a:spcPts val="0"/>
              </a:spcAft>
              <a:buSzPts val="1800"/>
              <a:buNone/>
              <a:defRPr>
                <a:solidFill>
                  <a:srgbClr val="889AC4"/>
                </a:solidFill>
              </a:defRPr>
            </a:lvl2pPr>
            <a:lvl3pPr lvl="2" rtl="0" algn="ctr">
              <a:spcBef>
                <a:spcPts val="600"/>
              </a:spcBef>
              <a:spcAft>
                <a:spcPts val="0"/>
              </a:spcAft>
              <a:buSzPts val="1600"/>
              <a:buNone/>
              <a:defRPr>
                <a:solidFill>
                  <a:srgbClr val="889AC4"/>
                </a:solidFill>
              </a:defRPr>
            </a:lvl3pPr>
            <a:lvl4pPr lvl="3" rtl="0" algn="ctr">
              <a:spcBef>
                <a:spcPts val="600"/>
              </a:spcBef>
              <a:spcAft>
                <a:spcPts val="0"/>
              </a:spcAft>
              <a:buSzPts val="1400"/>
              <a:buNone/>
              <a:defRPr>
                <a:solidFill>
                  <a:srgbClr val="889AC4"/>
                </a:solidFill>
              </a:defRPr>
            </a:lvl4pPr>
            <a:lvl5pPr lvl="4" rtl="0" algn="ctr">
              <a:spcBef>
                <a:spcPts val="600"/>
              </a:spcBef>
              <a:spcAft>
                <a:spcPts val="0"/>
              </a:spcAft>
              <a:buSzPts val="2000"/>
              <a:buNone/>
              <a:defRPr>
                <a:solidFill>
                  <a:srgbClr val="889AC4"/>
                </a:solidFill>
              </a:defRPr>
            </a:lvl5pPr>
            <a:lvl6pPr lvl="5" rtl="0" algn="ctr">
              <a:spcBef>
                <a:spcPts val="600"/>
              </a:spcBef>
              <a:spcAft>
                <a:spcPts val="0"/>
              </a:spcAft>
              <a:buClr>
                <a:srgbClr val="889AC4"/>
              </a:buClr>
              <a:buSzPts val="2000"/>
              <a:buNone/>
              <a:defRPr>
                <a:solidFill>
                  <a:srgbClr val="889AC4"/>
                </a:solidFill>
              </a:defRPr>
            </a:lvl6pPr>
            <a:lvl7pPr lvl="6" rtl="0" algn="ctr">
              <a:spcBef>
                <a:spcPts val="400"/>
              </a:spcBef>
              <a:spcAft>
                <a:spcPts val="0"/>
              </a:spcAft>
              <a:buClr>
                <a:srgbClr val="889AC4"/>
              </a:buClr>
              <a:buSzPts val="2000"/>
              <a:buNone/>
              <a:defRPr>
                <a:solidFill>
                  <a:srgbClr val="889AC4"/>
                </a:solidFill>
              </a:defRPr>
            </a:lvl7pPr>
            <a:lvl8pPr lvl="7" rtl="0" algn="ctr">
              <a:spcBef>
                <a:spcPts val="400"/>
              </a:spcBef>
              <a:spcAft>
                <a:spcPts val="0"/>
              </a:spcAft>
              <a:buClr>
                <a:srgbClr val="889AC4"/>
              </a:buClr>
              <a:buSzPts val="2000"/>
              <a:buNone/>
              <a:defRPr>
                <a:solidFill>
                  <a:srgbClr val="889AC4"/>
                </a:solidFill>
              </a:defRPr>
            </a:lvl8pPr>
            <a:lvl9pPr lvl="8" rtl="0" algn="ctr">
              <a:spcBef>
                <a:spcPts val="400"/>
              </a:spcBef>
              <a:spcAft>
                <a:spcPts val="0"/>
              </a:spcAft>
              <a:buClr>
                <a:srgbClr val="889AC4"/>
              </a:buClr>
              <a:buSzPts val="2000"/>
              <a:buNone/>
              <a:defRPr>
                <a:solidFill>
                  <a:srgbClr val="889AC4"/>
                </a:solidFill>
              </a:defRPr>
            </a:lvl9pPr>
          </a:lstStyle>
          <a:p/>
        </p:txBody>
      </p:sp>
      <p:sp>
        <p:nvSpPr>
          <p:cNvPr id="90" name="Google Shape;90;p7"/>
          <p:cNvSpPr txBox="1"/>
          <p:nvPr>
            <p:ph idx="2" type="body"/>
          </p:nvPr>
        </p:nvSpPr>
        <p:spPr>
          <a:xfrm>
            <a:off x="578057" y="4833927"/>
            <a:ext cx="4053300" cy="2850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800"/>
              <a:buFont typeface="Salesforce Sans"/>
              <a:buNone/>
              <a:defRPr b="0" i="0" sz="1800">
                <a:solidFill>
                  <a:schemeClr val="accent1"/>
                </a:solidFill>
                <a:latin typeface="Salesforce Sans"/>
                <a:ea typeface="Salesforce Sans"/>
                <a:cs typeface="Salesforce Sans"/>
                <a:sym typeface="Salesforce Sans"/>
              </a:defRPr>
            </a:lvl1pPr>
            <a:lvl2pPr indent="-228600" lvl="1" marL="914400" rtl="0" algn="l">
              <a:spcBef>
                <a:spcPts val="300"/>
              </a:spcBef>
              <a:spcAft>
                <a:spcPts val="0"/>
              </a:spcAft>
              <a:buSzPts val="1540"/>
              <a:buFont typeface="Arial"/>
              <a:buNone/>
              <a:defRPr sz="1400">
                <a:solidFill>
                  <a:schemeClr val="lt2"/>
                </a:solidFill>
                <a:latin typeface="Salesforce Sans"/>
                <a:ea typeface="Salesforce Sans"/>
                <a:cs typeface="Salesforce Sans"/>
                <a:sym typeface="Salesforce Sans"/>
              </a:defRPr>
            </a:lvl2pPr>
            <a:lvl3pPr indent="-228600" lvl="2" marL="1371600" marR="0" rtl="0" algn="l">
              <a:lnSpc>
                <a:spcPct val="95000"/>
              </a:lnSpc>
              <a:spcBef>
                <a:spcPts val="300"/>
              </a:spcBef>
              <a:spcAft>
                <a:spcPts val="0"/>
              </a:spcAft>
              <a:buClr>
                <a:srgbClr val="BFBFBF"/>
              </a:buClr>
              <a:buSzPts val="1400"/>
              <a:buFont typeface="Arial"/>
              <a:buNone/>
              <a:defRPr sz="1400">
                <a:solidFill>
                  <a:schemeClr val="lt2"/>
                </a:solidFill>
                <a:latin typeface="Salesforce Sans"/>
                <a:ea typeface="Salesforce Sans"/>
                <a:cs typeface="Salesforce Sans"/>
                <a:sym typeface="Salesforce Sans"/>
              </a:defRPr>
            </a:lvl3pPr>
            <a:lvl4pPr indent="-285750" lvl="3" marL="1828800" rtl="0" algn="l">
              <a:spcBef>
                <a:spcPts val="0"/>
              </a:spcBef>
              <a:spcAft>
                <a:spcPts val="0"/>
              </a:spcAft>
              <a:buSzPts val="900"/>
              <a:buChar char="•"/>
              <a:defRPr sz="900">
                <a:solidFill>
                  <a:schemeClr val="lt1"/>
                </a:solidFill>
                <a:latin typeface="Salesforce Sans"/>
                <a:ea typeface="Salesforce Sans"/>
                <a:cs typeface="Salesforce Sans"/>
                <a:sym typeface="Salesforce Sans"/>
              </a:defRPr>
            </a:lvl4pPr>
            <a:lvl5pPr indent="-228600" lvl="4" marL="2286000" rtl="0" algn="l">
              <a:spcBef>
                <a:spcPts val="200"/>
              </a:spcBef>
              <a:spcAft>
                <a:spcPts val="0"/>
              </a:spcAft>
              <a:buSzPts val="1400"/>
              <a:buNone/>
              <a:defRPr sz="900">
                <a:solidFill>
                  <a:schemeClr val="lt1"/>
                </a:solidFill>
                <a:latin typeface="Salesforce Sans"/>
                <a:ea typeface="Salesforce Sans"/>
                <a:cs typeface="Salesforce Sans"/>
                <a:sym typeface="Salesforce Sans"/>
              </a:defRPr>
            </a:lvl5pPr>
            <a:lvl6pPr indent="-342900" lvl="5" marL="2743200" rtl="0" algn="l">
              <a:spcBef>
                <a:spcPts val="36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91" name="Google Shape;91;p7"/>
          <p:cNvSpPr txBox="1"/>
          <p:nvPr>
            <p:ph idx="3" type="body"/>
          </p:nvPr>
        </p:nvSpPr>
        <p:spPr>
          <a:xfrm>
            <a:off x="578056" y="4528067"/>
            <a:ext cx="4053300" cy="282000"/>
          </a:xfrm>
          <a:prstGeom prst="rect">
            <a:avLst/>
          </a:prstGeom>
          <a:noFill/>
          <a:ln>
            <a:noFill/>
          </a:ln>
        </p:spPr>
        <p:txBody>
          <a:bodyPr anchorCtr="0" anchor="b" bIns="0" lIns="0" spcFirstLastPara="1" rIns="0" wrap="square" tIns="0">
            <a:noAutofit/>
          </a:bodyPr>
          <a:lstStyle>
            <a:lvl1pPr indent="-228600" lvl="0" marL="457200" rtl="0" algn="l">
              <a:lnSpc>
                <a:spcPct val="95000"/>
              </a:lnSpc>
              <a:spcBef>
                <a:spcPts val="0"/>
              </a:spcBef>
              <a:spcAft>
                <a:spcPts val="0"/>
              </a:spcAft>
              <a:buSzPts val="1800"/>
              <a:buNone/>
              <a:defRPr b="1" sz="18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pic>
        <p:nvPicPr>
          <p:cNvPr descr="pasted-image.pdf" id="92" name="Google Shape;92;p7"/>
          <p:cNvPicPr preferRelativeResize="0"/>
          <p:nvPr/>
        </p:nvPicPr>
        <p:blipFill rotWithShape="1">
          <a:blip r:embed="rId2">
            <a:alphaModFix/>
          </a:blip>
          <a:srcRect b="0" l="0" r="0" t="0"/>
          <a:stretch/>
        </p:blipFill>
        <p:spPr>
          <a:xfrm>
            <a:off x="501090" y="439088"/>
            <a:ext cx="1460875" cy="1022798"/>
          </a:xfrm>
          <a:prstGeom prst="rect">
            <a:avLst/>
          </a:prstGeom>
          <a:noFill/>
          <a:ln>
            <a:noFill/>
          </a:ln>
        </p:spPr>
      </p:pic>
      <p:pic>
        <p:nvPicPr>
          <p:cNvPr id="93" name="Google Shape;93;p7"/>
          <p:cNvPicPr preferRelativeResize="0"/>
          <p:nvPr/>
        </p:nvPicPr>
        <p:blipFill rotWithShape="1">
          <a:blip r:embed="rId3">
            <a:alphaModFix/>
          </a:blip>
          <a:srcRect b="0" l="-13620" r="13619" t="0"/>
          <a:stretch/>
        </p:blipFill>
        <p:spPr>
          <a:xfrm>
            <a:off x="5532429" y="152400"/>
            <a:ext cx="6553200" cy="6553200"/>
          </a:xfrm>
          <a:prstGeom prst="rect">
            <a:avLst/>
          </a:prstGeom>
          <a:noFill/>
          <a:ln>
            <a:noFill/>
          </a:ln>
        </p:spPr>
      </p:pic>
      <p:pic>
        <p:nvPicPr>
          <p:cNvPr id="94" name="Google Shape;94;p7"/>
          <p:cNvPicPr preferRelativeResize="0"/>
          <p:nvPr/>
        </p:nvPicPr>
        <p:blipFill rotWithShape="1">
          <a:blip r:embed="rId4">
            <a:alphaModFix/>
          </a:blip>
          <a:srcRect b="0" l="1360" r="-1359" t="-3605"/>
          <a:stretch/>
        </p:blipFill>
        <p:spPr>
          <a:xfrm>
            <a:off x="4769700" y="380250"/>
            <a:ext cx="6863699" cy="3992375"/>
          </a:xfrm>
          <a:prstGeom prst="rect">
            <a:avLst/>
          </a:prstGeom>
          <a:noFill/>
          <a:ln>
            <a:noFill/>
          </a:ln>
        </p:spPr>
      </p:pic>
      <p:pic>
        <p:nvPicPr>
          <p:cNvPr id="95" name="Google Shape;95;p7"/>
          <p:cNvPicPr preferRelativeResize="0"/>
          <p:nvPr/>
        </p:nvPicPr>
        <p:blipFill>
          <a:blip r:embed="rId5">
            <a:alphaModFix/>
          </a:blip>
          <a:stretch>
            <a:fillRect/>
          </a:stretch>
        </p:blipFill>
        <p:spPr>
          <a:xfrm>
            <a:off x="8490421" y="5656025"/>
            <a:ext cx="3008930" cy="1049575"/>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3 - Customer Story Layout 1">
  <p:cSld name=" Customer Story Layout_1">
    <p:spTree>
      <p:nvGrpSpPr>
        <p:cNvPr id="806" name="Shape 806"/>
        <p:cNvGrpSpPr/>
        <p:nvPr/>
      </p:nvGrpSpPr>
      <p:grpSpPr>
        <a:xfrm>
          <a:off x="0" y="0"/>
          <a:ext cx="0" cy="0"/>
          <a:chOff x="0" y="0"/>
          <a:chExt cx="0" cy="0"/>
        </a:xfrm>
      </p:grpSpPr>
      <p:sp>
        <p:nvSpPr>
          <p:cNvPr id="807" name="Google Shape;807;p61"/>
          <p:cNvSpPr/>
          <p:nvPr/>
        </p:nvSpPr>
        <p:spPr>
          <a:xfrm rot="5399849">
            <a:off x="-1667688" y="1668548"/>
            <a:ext cx="6842100" cy="3513000"/>
          </a:xfrm>
          <a:prstGeom prst="round2SameRect">
            <a:avLst>
              <a:gd fmla="val 6325" name="adj1"/>
              <a:gd fmla="val 0" name="adj2"/>
            </a:avLst>
          </a:prstGeom>
          <a:solidFill>
            <a:srgbClr val="FFFFFF"/>
          </a:solidFill>
          <a:ln>
            <a:noFill/>
          </a:ln>
          <a:effectLst>
            <a:outerShdw blurRad="304800" rotWithShape="0" algn="tl" dir="3600000" dist="114300">
              <a:srgbClr val="000000">
                <a:alpha val="1647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Salesforce Sans"/>
              <a:buNone/>
            </a:pPr>
            <a:r>
              <a:t/>
            </a:r>
            <a:endParaRPr sz="1800">
              <a:solidFill>
                <a:srgbClr val="FFFFFF"/>
              </a:solidFill>
              <a:latin typeface="Salesforce Sans"/>
              <a:ea typeface="Salesforce Sans"/>
              <a:cs typeface="Salesforce Sans"/>
              <a:sym typeface="Salesforce Sans"/>
            </a:endParaRPr>
          </a:p>
        </p:txBody>
      </p:sp>
      <p:sp>
        <p:nvSpPr>
          <p:cNvPr id="808" name="Google Shape;808;p61"/>
          <p:cNvSpPr/>
          <p:nvPr/>
        </p:nvSpPr>
        <p:spPr>
          <a:xfrm>
            <a:off x="183756" y="178257"/>
            <a:ext cx="3157500" cy="2639400"/>
          </a:xfrm>
          <a:prstGeom prst="rect">
            <a:avLst/>
          </a:prstGeom>
          <a:solidFill>
            <a:srgbClr val="999999"/>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1800"/>
              <a:buFont typeface="Salesforce Sans"/>
              <a:buNone/>
            </a:pPr>
            <a:r>
              <a:rPr lang="en-US" sz="1800">
                <a:solidFill>
                  <a:srgbClr val="FFFFFF"/>
                </a:solidFill>
                <a:latin typeface="Salesforce Sans"/>
                <a:ea typeface="Salesforce Sans"/>
                <a:cs typeface="Salesforce Sans"/>
                <a:sym typeface="Salesforce Sans"/>
              </a:rPr>
              <a:t>Google Slides does not have an image placeholder option.  Please place an image over this box manually</a:t>
            </a:r>
            <a:endParaRPr sz="1800">
              <a:solidFill>
                <a:srgbClr val="FFFFFF"/>
              </a:solidFill>
              <a:latin typeface="Salesforce Sans"/>
              <a:ea typeface="Salesforce Sans"/>
              <a:cs typeface="Salesforce Sans"/>
              <a:sym typeface="Salesforce Sans"/>
            </a:endParaRPr>
          </a:p>
        </p:txBody>
      </p:sp>
      <p:sp>
        <p:nvSpPr>
          <p:cNvPr id="809" name="Google Shape;809;p61"/>
          <p:cNvSpPr/>
          <p:nvPr>
            <p:ph idx="2" type="pic"/>
          </p:nvPr>
        </p:nvSpPr>
        <p:spPr>
          <a:xfrm>
            <a:off x="182609" y="178257"/>
            <a:ext cx="3157500" cy="2639400"/>
          </a:xfrm>
          <a:prstGeom prst="rect">
            <a:avLst/>
          </a:prstGeom>
          <a:solidFill>
            <a:srgbClr val="9A8F87"/>
          </a:solidFill>
          <a:ln>
            <a:noFill/>
          </a:ln>
        </p:spPr>
        <p:txBody>
          <a:bodyPr anchorCtr="0" anchor="ctr" bIns="0" lIns="457200" spcFirstLastPara="1" rIns="457200" wrap="square" tIns="0">
            <a:noAutofit/>
          </a:bodyPr>
          <a:lstStyle>
            <a:lvl1pPr lvl="0" marR="0" rtl="0" algn="ctr">
              <a:spcBef>
                <a:spcPts val="1100"/>
              </a:spcBef>
              <a:spcAft>
                <a:spcPts val="0"/>
              </a:spcAft>
              <a:buClr>
                <a:srgbClr val="7F7F7F"/>
              </a:buClr>
              <a:buSzPts val="1400"/>
              <a:buFont typeface="Arial"/>
              <a:buNone/>
              <a:defRPr b="0" i="0" sz="1400" u="none" cap="none" strike="noStrike">
                <a:solidFill>
                  <a:schemeClr val="lt1"/>
                </a:solidFill>
                <a:latin typeface="Salesforce Sans"/>
                <a:ea typeface="Salesforce Sans"/>
                <a:cs typeface="Salesforce Sans"/>
                <a:sym typeface="Salesforce Sans"/>
              </a:defRPr>
            </a:lvl1pPr>
            <a:lvl2pPr lvl="1" marR="0" rtl="0" algn="l">
              <a:spcBef>
                <a:spcPts val="300"/>
              </a:spcBef>
              <a:spcAft>
                <a:spcPts val="0"/>
              </a:spcAft>
              <a:buClr>
                <a:schemeClr val="accent2"/>
              </a:buClr>
              <a:buSzPts val="1800"/>
              <a:buFont typeface="Arial"/>
              <a:buChar char="•"/>
              <a:defRPr b="0" i="0" sz="1800" u="none" cap="none" strike="noStrike">
                <a:solidFill>
                  <a:schemeClr val="accent2"/>
                </a:solidFill>
                <a:latin typeface="Salesforce Sans"/>
                <a:ea typeface="Salesforce Sans"/>
                <a:cs typeface="Salesforce Sans"/>
                <a:sym typeface="Salesforce Sans"/>
              </a:defRPr>
            </a:lvl2pPr>
            <a:lvl3pPr lvl="2" marR="0" rtl="0" algn="l">
              <a:spcBef>
                <a:spcPts val="600"/>
              </a:spcBef>
              <a:spcAft>
                <a:spcPts val="0"/>
              </a:spcAft>
              <a:buClr>
                <a:schemeClr val="accent2"/>
              </a:buClr>
              <a:buSzPts val="1600"/>
              <a:buFont typeface="Arial"/>
              <a:buChar char="•"/>
              <a:defRPr b="0" i="0" sz="1600" u="none" cap="none" strike="noStrike">
                <a:solidFill>
                  <a:schemeClr val="accent2"/>
                </a:solidFill>
                <a:latin typeface="Salesforce Sans"/>
                <a:ea typeface="Salesforce Sans"/>
                <a:cs typeface="Salesforce Sans"/>
                <a:sym typeface="Salesforce Sans"/>
              </a:defRPr>
            </a:lvl3pPr>
            <a:lvl4pPr lvl="3" marR="0" rtl="0" algn="l">
              <a:spcBef>
                <a:spcPts val="600"/>
              </a:spcBef>
              <a:spcAft>
                <a:spcPts val="0"/>
              </a:spcAft>
              <a:buClr>
                <a:schemeClr val="accent2"/>
              </a:buClr>
              <a:buSzPts val="1400"/>
              <a:buFont typeface="Arial"/>
              <a:buChar char="•"/>
              <a:defRPr b="0" i="0" sz="1400" u="none" cap="none" strike="noStrike">
                <a:solidFill>
                  <a:schemeClr val="accent2"/>
                </a:solidFill>
                <a:latin typeface="Salesforce Sans"/>
                <a:ea typeface="Salesforce Sans"/>
                <a:cs typeface="Salesforce Sans"/>
                <a:sym typeface="Salesforce Sans"/>
              </a:defRPr>
            </a:lvl4pPr>
            <a:lvl5pPr lvl="4" marR="0" rtl="0" algn="l">
              <a:spcBef>
                <a:spcPts val="600"/>
              </a:spcBef>
              <a:spcAft>
                <a:spcPts val="0"/>
              </a:spcAft>
              <a:buSzPts val="1400"/>
              <a:buNone/>
              <a:defRPr b="0" i="0" sz="2000" u="none" cap="none" strike="noStrike">
                <a:solidFill>
                  <a:schemeClr val="accent2"/>
                </a:solidFill>
                <a:latin typeface="Salesforce Sans"/>
                <a:ea typeface="Salesforce Sans"/>
                <a:cs typeface="Salesforce Sans"/>
                <a:sym typeface="Salesforce Sans"/>
              </a:defRPr>
            </a:lvl5pPr>
            <a:lvl6pPr lvl="5" marR="0" rtl="0" algn="l">
              <a:spcBef>
                <a:spcPts val="6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6pPr>
            <a:lvl7pPr lvl="6"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7pPr>
            <a:lvl8pPr lvl="7"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8pPr>
            <a:lvl9pPr lvl="8"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9pPr>
          </a:lstStyle>
          <a:p/>
        </p:txBody>
      </p:sp>
      <p:sp>
        <p:nvSpPr>
          <p:cNvPr id="810" name="Google Shape;810;p61"/>
          <p:cNvSpPr txBox="1"/>
          <p:nvPr>
            <p:ph type="title"/>
          </p:nvPr>
        </p:nvSpPr>
        <p:spPr>
          <a:xfrm>
            <a:off x="3870664" y="489628"/>
            <a:ext cx="7746600" cy="9906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sz="2800"/>
            </a:lvl1pPr>
            <a:lvl2pPr lvl="1" rtl="0" algn="l">
              <a:spcBef>
                <a:spcPts val="0"/>
              </a:spcBef>
              <a:spcAft>
                <a:spcPts val="0"/>
              </a:spcAft>
              <a:buClr>
                <a:schemeClr val="dk1"/>
              </a:buClr>
              <a:buSzPts val="1400"/>
              <a:buNone/>
              <a:defRPr>
                <a:solidFill>
                  <a:schemeClr val="dk1"/>
                </a:solidFill>
              </a:defRPr>
            </a:lvl2pPr>
            <a:lvl3pPr lvl="2" rtl="0" algn="l">
              <a:spcBef>
                <a:spcPts val="0"/>
              </a:spcBef>
              <a:spcAft>
                <a:spcPts val="0"/>
              </a:spcAft>
              <a:buClr>
                <a:schemeClr val="dk1"/>
              </a:buClr>
              <a:buSzPts val="1400"/>
              <a:buNone/>
              <a:defRPr>
                <a:solidFill>
                  <a:schemeClr val="dk1"/>
                </a:solidFill>
              </a:defRPr>
            </a:lvl3pPr>
            <a:lvl4pPr lvl="3" rtl="0" algn="l">
              <a:spcBef>
                <a:spcPts val="0"/>
              </a:spcBef>
              <a:spcAft>
                <a:spcPts val="0"/>
              </a:spcAft>
              <a:buClr>
                <a:schemeClr val="dk1"/>
              </a:buClr>
              <a:buSzPts val="1400"/>
              <a:buNone/>
              <a:defRPr>
                <a:solidFill>
                  <a:schemeClr val="dk1"/>
                </a:solidFill>
              </a:defRPr>
            </a:lvl4pPr>
            <a:lvl5pPr lvl="4" rtl="0" algn="l">
              <a:spcBef>
                <a:spcPts val="0"/>
              </a:spcBef>
              <a:spcAft>
                <a:spcPts val="0"/>
              </a:spcAft>
              <a:buClr>
                <a:schemeClr val="dk1"/>
              </a:buClr>
              <a:buSzPts val="1400"/>
              <a:buNone/>
              <a:defRPr>
                <a:solidFill>
                  <a:schemeClr val="dk1"/>
                </a:solidFill>
              </a:defRPr>
            </a:lvl5pPr>
            <a:lvl6pPr lvl="5" rtl="0" algn="l">
              <a:spcBef>
                <a:spcPts val="0"/>
              </a:spcBef>
              <a:spcAft>
                <a:spcPts val="0"/>
              </a:spcAft>
              <a:buClr>
                <a:schemeClr val="dk1"/>
              </a:buClr>
              <a:buSzPts val="1400"/>
              <a:buNone/>
              <a:defRPr>
                <a:solidFill>
                  <a:schemeClr val="dk1"/>
                </a:solidFill>
              </a:defRPr>
            </a:lvl6pPr>
            <a:lvl7pPr lvl="6" rtl="0" algn="l">
              <a:spcBef>
                <a:spcPts val="0"/>
              </a:spcBef>
              <a:spcAft>
                <a:spcPts val="0"/>
              </a:spcAft>
              <a:buClr>
                <a:schemeClr val="dk1"/>
              </a:buClr>
              <a:buSzPts val="1400"/>
              <a:buNone/>
              <a:defRPr>
                <a:solidFill>
                  <a:schemeClr val="dk1"/>
                </a:solidFill>
              </a:defRPr>
            </a:lvl7pPr>
            <a:lvl8pPr lvl="7" rtl="0" algn="l">
              <a:spcBef>
                <a:spcPts val="0"/>
              </a:spcBef>
              <a:spcAft>
                <a:spcPts val="0"/>
              </a:spcAft>
              <a:buClr>
                <a:schemeClr val="dk1"/>
              </a:buClr>
              <a:buSzPts val="1400"/>
              <a:buNone/>
              <a:defRPr>
                <a:solidFill>
                  <a:schemeClr val="dk1"/>
                </a:solidFill>
              </a:defRPr>
            </a:lvl8pPr>
            <a:lvl9pPr lvl="8" rtl="0" algn="l">
              <a:spcBef>
                <a:spcPts val="0"/>
              </a:spcBef>
              <a:spcAft>
                <a:spcPts val="0"/>
              </a:spcAft>
              <a:buClr>
                <a:schemeClr val="dk1"/>
              </a:buClr>
              <a:buSzPts val="1400"/>
              <a:buNone/>
              <a:defRPr>
                <a:solidFill>
                  <a:schemeClr val="dk1"/>
                </a:solidFill>
              </a:defRPr>
            </a:lvl9pPr>
          </a:lstStyle>
          <a:p/>
        </p:txBody>
      </p:sp>
      <p:sp>
        <p:nvSpPr>
          <p:cNvPr id="811" name="Google Shape;811;p61"/>
          <p:cNvSpPr txBox="1"/>
          <p:nvPr>
            <p:ph idx="11" type="ftr"/>
          </p:nvPr>
        </p:nvSpPr>
        <p:spPr>
          <a:xfrm>
            <a:off x="3870684" y="6549530"/>
            <a:ext cx="2208900" cy="213900"/>
          </a:xfrm>
          <a:prstGeom prst="rect">
            <a:avLst/>
          </a:prstGeom>
          <a:noFill/>
          <a:ln>
            <a:noFill/>
          </a:ln>
        </p:spPr>
        <p:txBody>
          <a:bodyPr anchorCtr="0" anchor="b" bIns="0" lIns="0" spcFirstLastPara="1" rIns="0" wrap="square" tIns="0">
            <a:noAutofit/>
          </a:bodyPr>
          <a:lstStyle>
            <a:lvl1pPr lvl="0" rtl="0">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12" name="Google Shape;812;p61"/>
          <p:cNvSpPr txBox="1"/>
          <p:nvPr>
            <p:ph idx="1" type="body"/>
          </p:nvPr>
        </p:nvSpPr>
        <p:spPr>
          <a:xfrm>
            <a:off x="3870663" y="1703696"/>
            <a:ext cx="7746600" cy="33672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600"/>
              <a:buNone/>
              <a:defRPr sz="1600"/>
            </a:lvl1pPr>
            <a:lvl2pPr indent="-317500" lvl="1" marL="914400" rtl="0" algn="l">
              <a:spcBef>
                <a:spcPts val="1300"/>
              </a:spcBef>
              <a:spcAft>
                <a:spcPts val="0"/>
              </a:spcAft>
              <a:buSzPts val="1400"/>
              <a:buChar char="•"/>
              <a:defRPr sz="1400"/>
            </a:lvl2pPr>
            <a:lvl3pPr indent="-311150" lvl="2" marL="1371600" rtl="0" algn="l">
              <a:spcBef>
                <a:spcPts val="600"/>
              </a:spcBef>
              <a:spcAft>
                <a:spcPts val="0"/>
              </a:spcAft>
              <a:buSzPts val="1300"/>
              <a:buChar char="•"/>
              <a:defRPr sz="1300"/>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813" name="Google Shape;813;p61"/>
          <p:cNvSpPr/>
          <p:nvPr>
            <p:ph idx="3" type="pic"/>
          </p:nvPr>
        </p:nvSpPr>
        <p:spPr>
          <a:xfrm>
            <a:off x="331018" y="3379017"/>
            <a:ext cx="2844600" cy="1662900"/>
          </a:xfrm>
          <a:prstGeom prst="rect">
            <a:avLst/>
          </a:prstGeom>
          <a:noFill/>
          <a:ln>
            <a:noFill/>
          </a:ln>
        </p:spPr>
        <p:txBody>
          <a:bodyPr anchorCtr="0" anchor="ctr" bIns="0" lIns="0" spcFirstLastPara="1" rIns="0" wrap="square" tIns="0">
            <a:noAutofit/>
          </a:bodyPr>
          <a:lstStyle>
            <a:lvl1pPr lvl="0" marR="0" rtl="0" algn="ctr">
              <a:spcBef>
                <a:spcPts val="1100"/>
              </a:spcBef>
              <a:spcAft>
                <a:spcPts val="0"/>
              </a:spcAft>
              <a:buClr>
                <a:schemeClr val="dk1"/>
              </a:buClr>
              <a:buSzPts val="1200"/>
              <a:buFont typeface="Arial"/>
              <a:buNone/>
              <a:defRPr b="0" i="0" sz="1200" u="none" cap="none" strike="noStrike">
                <a:solidFill>
                  <a:schemeClr val="dk1"/>
                </a:solidFill>
                <a:latin typeface="Salesforce Sans"/>
                <a:ea typeface="Salesforce Sans"/>
                <a:cs typeface="Salesforce Sans"/>
                <a:sym typeface="Salesforce Sans"/>
              </a:defRPr>
            </a:lvl1pPr>
            <a:lvl2pPr lvl="1" marR="0" rtl="0" algn="l">
              <a:spcBef>
                <a:spcPts val="300"/>
              </a:spcBef>
              <a:spcAft>
                <a:spcPts val="0"/>
              </a:spcAft>
              <a:buClr>
                <a:schemeClr val="accent2"/>
              </a:buClr>
              <a:buSzPts val="1800"/>
              <a:buFont typeface="Arial"/>
              <a:buChar char="•"/>
              <a:defRPr b="0" i="0" sz="1800" u="none" cap="none" strike="noStrike">
                <a:solidFill>
                  <a:schemeClr val="accent2"/>
                </a:solidFill>
                <a:latin typeface="Salesforce Sans"/>
                <a:ea typeface="Salesforce Sans"/>
                <a:cs typeface="Salesforce Sans"/>
                <a:sym typeface="Salesforce Sans"/>
              </a:defRPr>
            </a:lvl2pPr>
            <a:lvl3pPr lvl="2" marR="0" rtl="0" algn="l">
              <a:spcBef>
                <a:spcPts val="600"/>
              </a:spcBef>
              <a:spcAft>
                <a:spcPts val="0"/>
              </a:spcAft>
              <a:buClr>
                <a:schemeClr val="accent2"/>
              </a:buClr>
              <a:buSzPts val="1600"/>
              <a:buFont typeface="Arial"/>
              <a:buChar char="•"/>
              <a:defRPr b="0" i="0" sz="1600" u="none" cap="none" strike="noStrike">
                <a:solidFill>
                  <a:schemeClr val="accent2"/>
                </a:solidFill>
                <a:latin typeface="Salesforce Sans"/>
                <a:ea typeface="Salesforce Sans"/>
                <a:cs typeface="Salesforce Sans"/>
                <a:sym typeface="Salesforce Sans"/>
              </a:defRPr>
            </a:lvl3pPr>
            <a:lvl4pPr lvl="3" marR="0" rtl="0" algn="l">
              <a:spcBef>
                <a:spcPts val="600"/>
              </a:spcBef>
              <a:spcAft>
                <a:spcPts val="0"/>
              </a:spcAft>
              <a:buClr>
                <a:schemeClr val="accent2"/>
              </a:buClr>
              <a:buSzPts val="1400"/>
              <a:buFont typeface="Arial"/>
              <a:buChar char="•"/>
              <a:defRPr b="0" i="0" sz="1400" u="none" cap="none" strike="noStrike">
                <a:solidFill>
                  <a:schemeClr val="accent2"/>
                </a:solidFill>
                <a:latin typeface="Salesforce Sans"/>
                <a:ea typeface="Salesforce Sans"/>
                <a:cs typeface="Salesforce Sans"/>
                <a:sym typeface="Salesforce Sans"/>
              </a:defRPr>
            </a:lvl4pPr>
            <a:lvl5pPr lvl="4" marR="0" rtl="0" algn="l">
              <a:spcBef>
                <a:spcPts val="600"/>
              </a:spcBef>
              <a:spcAft>
                <a:spcPts val="0"/>
              </a:spcAft>
              <a:buSzPts val="1400"/>
              <a:buNone/>
              <a:defRPr b="0" i="0" sz="2000" u="none" cap="none" strike="noStrike">
                <a:solidFill>
                  <a:schemeClr val="accent2"/>
                </a:solidFill>
                <a:latin typeface="Salesforce Sans"/>
                <a:ea typeface="Salesforce Sans"/>
                <a:cs typeface="Salesforce Sans"/>
                <a:sym typeface="Salesforce Sans"/>
              </a:defRPr>
            </a:lvl5pPr>
            <a:lvl6pPr lvl="5" marR="0" rtl="0" algn="l">
              <a:spcBef>
                <a:spcPts val="6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6pPr>
            <a:lvl7pPr lvl="6"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7pPr>
            <a:lvl8pPr lvl="7"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8pPr>
            <a:lvl9pPr lvl="8"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9pPr>
          </a:lstStyle>
          <a:p/>
        </p:txBody>
      </p:sp>
      <p:cxnSp>
        <p:nvCxnSpPr>
          <p:cNvPr id="814" name="Google Shape;814;p61"/>
          <p:cNvCxnSpPr/>
          <p:nvPr/>
        </p:nvCxnSpPr>
        <p:spPr>
          <a:xfrm rot="10800000">
            <a:off x="1753342" y="5044100"/>
            <a:ext cx="0" cy="744000"/>
          </a:xfrm>
          <a:prstGeom prst="straightConnector1">
            <a:avLst/>
          </a:prstGeom>
          <a:noFill/>
          <a:ln cap="flat" cmpd="sng" w="9525">
            <a:solidFill>
              <a:srgbClr val="BCBABD"/>
            </a:solidFill>
            <a:prstDash val="solid"/>
            <a:round/>
            <a:headEnd len="sm" w="sm" type="none"/>
            <a:tailEnd len="sm" w="sm" type="none"/>
          </a:ln>
        </p:spPr>
      </p:cxnSp>
      <p:pic>
        <p:nvPicPr>
          <p:cNvPr id="815" name="Google Shape;815;p61"/>
          <p:cNvPicPr preferRelativeResize="0"/>
          <p:nvPr/>
        </p:nvPicPr>
        <p:blipFill>
          <a:blip r:embed="rId2">
            <a:alphaModFix/>
          </a:blip>
          <a:stretch>
            <a:fillRect/>
          </a:stretch>
        </p:blipFill>
        <p:spPr>
          <a:xfrm>
            <a:off x="992725" y="6001889"/>
            <a:ext cx="1539545" cy="338700"/>
          </a:xfrm>
          <a:prstGeom prst="rect">
            <a:avLst/>
          </a:prstGeom>
          <a:noFill/>
          <a:ln>
            <a:noFill/>
          </a:ln>
        </p:spPr>
      </p:pic>
      <p:pic>
        <p:nvPicPr>
          <p:cNvPr id="816" name="Google Shape;816;p61"/>
          <p:cNvPicPr preferRelativeResize="0"/>
          <p:nvPr/>
        </p:nvPicPr>
        <p:blipFill>
          <a:blip r:embed="rId3">
            <a:alphaModFix/>
          </a:blip>
          <a:stretch>
            <a:fillRect/>
          </a:stretch>
        </p:blipFill>
        <p:spPr>
          <a:xfrm>
            <a:off x="9668390" y="4069275"/>
            <a:ext cx="3634374" cy="382485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au A Salesforce Company logo">
  <p:cSld name="Basic_2_1_1">
    <p:spTree>
      <p:nvGrpSpPr>
        <p:cNvPr id="817" name="Shape 817"/>
        <p:cNvGrpSpPr/>
        <p:nvPr/>
      </p:nvGrpSpPr>
      <p:grpSpPr>
        <a:xfrm>
          <a:off x="0" y="0"/>
          <a:ext cx="0" cy="0"/>
          <a:chOff x="0" y="0"/>
          <a:chExt cx="0" cy="0"/>
        </a:xfrm>
      </p:grpSpPr>
      <p:pic>
        <p:nvPicPr>
          <p:cNvPr id="818" name="Google Shape;818;p62"/>
          <p:cNvPicPr preferRelativeResize="0"/>
          <p:nvPr/>
        </p:nvPicPr>
        <p:blipFill>
          <a:blip r:embed="rId2">
            <a:alphaModFix/>
          </a:blip>
          <a:stretch>
            <a:fillRect/>
          </a:stretch>
        </p:blipFill>
        <p:spPr>
          <a:xfrm>
            <a:off x="9968375" y="611069"/>
            <a:ext cx="1650550" cy="370726"/>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1 - Basic 1-DK">
  <p:cSld name="Basic_1_11">
    <p:bg>
      <p:bgPr>
        <a:solidFill>
          <a:schemeClr val="dk2"/>
        </a:solidFill>
      </p:bgPr>
    </p:bg>
    <p:spTree>
      <p:nvGrpSpPr>
        <p:cNvPr id="819" name="Shape 819"/>
        <p:cNvGrpSpPr/>
        <p:nvPr/>
      </p:nvGrpSpPr>
      <p:grpSpPr>
        <a:xfrm>
          <a:off x="0" y="0"/>
          <a:ext cx="0" cy="0"/>
          <a:chOff x="0" y="0"/>
          <a:chExt cx="0" cy="0"/>
        </a:xfrm>
      </p:grpSpPr>
      <p:sp>
        <p:nvSpPr>
          <p:cNvPr id="820" name="Google Shape;820;p63"/>
          <p:cNvSpPr txBox="1"/>
          <p:nvPr>
            <p:ph idx="1"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2200"/>
              <a:buNone/>
              <a:defRPr b="0" i="0" sz="2200">
                <a:solidFill>
                  <a:schemeClr val="lt1"/>
                </a:solidFill>
                <a:latin typeface="Salesforce Sans"/>
                <a:ea typeface="Salesforce Sans"/>
                <a:cs typeface="Salesforce Sans"/>
                <a:sym typeface="Salesforce Sans"/>
              </a:defRPr>
            </a:lvl1pPr>
            <a:lvl2pPr indent="-342900" lvl="1" marL="914400" rtl="0" algn="l">
              <a:spcBef>
                <a:spcPts val="300"/>
              </a:spcBef>
              <a:spcAft>
                <a:spcPts val="0"/>
              </a:spcAft>
              <a:buClr>
                <a:schemeClr val="lt1"/>
              </a:buClr>
              <a:buSzPts val="1800"/>
              <a:buChar char="•"/>
              <a:defRPr>
                <a:solidFill>
                  <a:schemeClr val="lt1"/>
                </a:solidFill>
              </a:defRPr>
            </a:lvl2pPr>
            <a:lvl3pPr indent="-342900" lvl="2" marL="1371600" rtl="0" algn="l">
              <a:spcBef>
                <a:spcPts val="600"/>
              </a:spcBef>
              <a:spcAft>
                <a:spcPts val="0"/>
              </a:spcAft>
              <a:buClr>
                <a:schemeClr val="lt1"/>
              </a:buClr>
              <a:buSzPts val="1800"/>
              <a:buChar char="•"/>
              <a:defRPr>
                <a:solidFill>
                  <a:schemeClr val="lt1"/>
                </a:solidFill>
              </a:defRPr>
            </a:lvl3pPr>
            <a:lvl4pPr indent="-342900" lvl="3" marL="1828800" rtl="0" algn="l">
              <a:spcBef>
                <a:spcPts val="600"/>
              </a:spcBef>
              <a:spcAft>
                <a:spcPts val="0"/>
              </a:spcAft>
              <a:buClr>
                <a:schemeClr val="lt1"/>
              </a:buClr>
              <a:buSzPts val="1800"/>
              <a:buChar char="•"/>
              <a:defRPr>
                <a:solidFill>
                  <a:schemeClr val="lt1"/>
                </a:solidFill>
              </a:defRPr>
            </a:lvl4pPr>
            <a:lvl5pPr indent="-228600" lvl="4" marL="2286000" rtl="0" algn="l">
              <a:spcBef>
                <a:spcPts val="600"/>
              </a:spcBef>
              <a:spcAft>
                <a:spcPts val="0"/>
              </a:spcAft>
              <a:buClr>
                <a:schemeClr val="lt1"/>
              </a:buClr>
              <a:buSzPts val="1400"/>
              <a:buNone/>
              <a:defRPr>
                <a:solidFill>
                  <a:schemeClr val="lt1"/>
                </a:solidFill>
              </a:defRPr>
            </a:lvl5pPr>
            <a:lvl6pPr indent="-342900" lvl="5" marL="2743200" rtl="0" algn="l">
              <a:spcBef>
                <a:spcPts val="600"/>
              </a:spcBef>
              <a:spcAft>
                <a:spcPts val="0"/>
              </a:spcAft>
              <a:buClr>
                <a:schemeClr val="lt1"/>
              </a:buClr>
              <a:buSzPts val="1800"/>
              <a:buChar char="•"/>
              <a:defRPr>
                <a:solidFill>
                  <a:schemeClr val="lt1"/>
                </a:solidFill>
              </a:defRPr>
            </a:lvl6pPr>
            <a:lvl7pPr indent="-342900" lvl="6" marL="3200400" rtl="0" algn="l">
              <a:spcBef>
                <a:spcPts val="360"/>
              </a:spcBef>
              <a:spcAft>
                <a:spcPts val="0"/>
              </a:spcAft>
              <a:buClr>
                <a:schemeClr val="lt1"/>
              </a:buClr>
              <a:buSzPts val="1800"/>
              <a:buChar char="•"/>
              <a:defRPr>
                <a:solidFill>
                  <a:schemeClr val="lt1"/>
                </a:solidFill>
              </a:defRPr>
            </a:lvl7pPr>
            <a:lvl8pPr indent="-342900" lvl="7" marL="3657600" rtl="0" algn="l">
              <a:spcBef>
                <a:spcPts val="360"/>
              </a:spcBef>
              <a:spcAft>
                <a:spcPts val="0"/>
              </a:spcAft>
              <a:buClr>
                <a:schemeClr val="lt1"/>
              </a:buClr>
              <a:buSzPts val="1800"/>
              <a:buChar char="•"/>
              <a:defRPr>
                <a:solidFill>
                  <a:schemeClr val="lt1"/>
                </a:solidFill>
              </a:defRPr>
            </a:lvl8pPr>
            <a:lvl9pPr indent="-342900" lvl="8" marL="4114800" rtl="0" algn="l">
              <a:spcBef>
                <a:spcPts val="360"/>
              </a:spcBef>
              <a:spcAft>
                <a:spcPts val="0"/>
              </a:spcAft>
              <a:buClr>
                <a:schemeClr val="lt1"/>
              </a:buClr>
              <a:buSzPts val="1800"/>
              <a:buChar char="•"/>
              <a:defRPr>
                <a:solidFill>
                  <a:schemeClr val="lt1"/>
                </a:solidFill>
              </a:defRPr>
            </a:lvl9pPr>
          </a:lstStyle>
          <a:p/>
        </p:txBody>
      </p:sp>
      <p:sp>
        <p:nvSpPr>
          <p:cNvPr id="821" name="Google Shape;821;p63"/>
          <p:cNvSpPr txBox="1"/>
          <p:nvPr>
            <p:ph idx="11" type="ftr"/>
          </p:nvPr>
        </p:nvSpPr>
        <p:spPr>
          <a:xfrm>
            <a:off x="571500" y="6549530"/>
            <a:ext cx="5508000" cy="213900"/>
          </a:xfrm>
          <a:prstGeom prst="rect">
            <a:avLst/>
          </a:prstGeom>
          <a:noFill/>
          <a:ln>
            <a:noFill/>
          </a:ln>
        </p:spPr>
        <p:txBody>
          <a:bodyPr anchorCtr="0" anchor="b" bIns="0" lIns="0" spcFirstLastPara="1" rIns="0" wrap="square" tIns="0">
            <a:noAutofit/>
          </a:bodyPr>
          <a:lstStyle>
            <a:lvl1pPr lvl="0" rtl="0" algn="l">
              <a:spcBef>
                <a:spcPts val="0"/>
              </a:spcBef>
              <a:spcAft>
                <a:spcPts val="0"/>
              </a:spcAft>
              <a:buClr>
                <a:schemeClr val="lt1"/>
              </a:buClr>
              <a:buSzPts val="1400"/>
              <a:buNone/>
              <a:defRPr sz="1000">
                <a:solidFill>
                  <a:schemeClr val="lt1"/>
                </a:solidFill>
                <a:latin typeface="Salesforce Sans"/>
                <a:ea typeface="Salesforce Sans"/>
                <a:cs typeface="Salesforce Sans"/>
                <a:sym typeface="Salesforce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22" name="Google Shape;822;p63"/>
          <p:cNvSpPr txBox="1"/>
          <p:nvPr>
            <p:ph type="title"/>
          </p:nvPr>
        </p:nvSpPr>
        <p:spPr>
          <a:xfrm>
            <a:off x="571501" y="66200"/>
            <a:ext cx="8911800" cy="9906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Clr>
                <a:schemeClr val="lt1"/>
              </a:buClr>
              <a:buSzPts val="1400"/>
              <a:buNone/>
              <a:defRPr>
                <a:solidFill>
                  <a:schemeClr val="lt1"/>
                </a:solidFill>
              </a:defRPr>
            </a:lvl1pPr>
            <a:lvl2pPr lvl="1" rtl="0" algn="l">
              <a:spcBef>
                <a:spcPts val="0"/>
              </a:spcBef>
              <a:spcAft>
                <a:spcPts val="0"/>
              </a:spcAft>
              <a:buClr>
                <a:schemeClr val="lt1"/>
              </a:buClr>
              <a:buSzPts val="1400"/>
              <a:buNone/>
              <a:defRPr>
                <a:solidFill>
                  <a:schemeClr val="lt1"/>
                </a:solidFill>
              </a:defRPr>
            </a:lvl2pPr>
            <a:lvl3pPr lvl="2" rtl="0" algn="l">
              <a:spcBef>
                <a:spcPts val="0"/>
              </a:spcBef>
              <a:spcAft>
                <a:spcPts val="0"/>
              </a:spcAft>
              <a:buClr>
                <a:schemeClr val="lt1"/>
              </a:buClr>
              <a:buSzPts val="1400"/>
              <a:buNone/>
              <a:defRPr>
                <a:solidFill>
                  <a:schemeClr val="lt1"/>
                </a:solidFill>
              </a:defRPr>
            </a:lvl3pPr>
            <a:lvl4pPr lvl="3" rtl="0" algn="l">
              <a:spcBef>
                <a:spcPts val="0"/>
              </a:spcBef>
              <a:spcAft>
                <a:spcPts val="0"/>
              </a:spcAft>
              <a:buClr>
                <a:schemeClr val="lt1"/>
              </a:buClr>
              <a:buSzPts val="1400"/>
              <a:buNone/>
              <a:defRPr>
                <a:solidFill>
                  <a:schemeClr val="lt1"/>
                </a:solidFill>
              </a:defRPr>
            </a:lvl4pPr>
            <a:lvl5pPr lvl="4" rtl="0" algn="l">
              <a:spcBef>
                <a:spcPts val="0"/>
              </a:spcBef>
              <a:spcAft>
                <a:spcPts val="0"/>
              </a:spcAft>
              <a:buClr>
                <a:schemeClr val="lt1"/>
              </a:buClr>
              <a:buSzPts val="1400"/>
              <a:buNone/>
              <a:defRPr>
                <a:solidFill>
                  <a:schemeClr val="lt1"/>
                </a:solidFill>
              </a:defRPr>
            </a:lvl5pPr>
            <a:lvl6pPr lvl="5" rtl="0" algn="l">
              <a:spcBef>
                <a:spcPts val="0"/>
              </a:spcBef>
              <a:spcAft>
                <a:spcPts val="0"/>
              </a:spcAft>
              <a:buClr>
                <a:schemeClr val="lt1"/>
              </a:buClr>
              <a:buSzPts val="1400"/>
              <a:buNone/>
              <a:defRPr>
                <a:solidFill>
                  <a:schemeClr val="lt1"/>
                </a:solidFill>
              </a:defRPr>
            </a:lvl6pPr>
            <a:lvl7pPr lvl="6" rtl="0" algn="l">
              <a:spcBef>
                <a:spcPts val="0"/>
              </a:spcBef>
              <a:spcAft>
                <a:spcPts val="0"/>
              </a:spcAft>
              <a:buClr>
                <a:schemeClr val="lt1"/>
              </a:buClr>
              <a:buSzPts val="1400"/>
              <a:buNone/>
              <a:defRPr>
                <a:solidFill>
                  <a:schemeClr val="lt1"/>
                </a:solidFill>
              </a:defRPr>
            </a:lvl7pPr>
            <a:lvl8pPr lvl="7" rtl="0" algn="l">
              <a:spcBef>
                <a:spcPts val="0"/>
              </a:spcBef>
              <a:spcAft>
                <a:spcPts val="0"/>
              </a:spcAft>
              <a:buClr>
                <a:schemeClr val="lt1"/>
              </a:buClr>
              <a:buSzPts val="1400"/>
              <a:buNone/>
              <a:defRPr>
                <a:solidFill>
                  <a:schemeClr val="lt1"/>
                </a:solidFill>
              </a:defRPr>
            </a:lvl8pPr>
            <a:lvl9pPr lvl="8" rtl="0" algn="l">
              <a:spcBef>
                <a:spcPts val="0"/>
              </a:spcBef>
              <a:spcAft>
                <a:spcPts val="0"/>
              </a:spcAft>
              <a:buClr>
                <a:schemeClr val="lt1"/>
              </a:buClr>
              <a:buSzPts val="1400"/>
              <a:buNone/>
              <a:defRPr>
                <a:solidFill>
                  <a:schemeClr val="lt1"/>
                </a:solidFill>
              </a:defRPr>
            </a:lvl9pPr>
          </a:lstStyle>
          <a:p/>
        </p:txBody>
      </p:sp>
      <p:pic>
        <p:nvPicPr>
          <p:cNvPr id="823" name="Google Shape;823;p63"/>
          <p:cNvPicPr preferRelativeResize="0"/>
          <p:nvPr/>
        </p:nvPicPr>
        <p:blipFill>
          <a:blip r:embed="rId2">
            <a:alphaModFix/>
          </a:blip>
          <a:stretch>
            <a:fillRect/>
          </a:stretch>
        </p:blipFill>
        <p:spPr>
          <a:xfrm>
            <a:off x="10136525" y="618650"/>
            <a:ext cx="1539551" cy="320751"/>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1 - Basic">
  <p:cSld name="Basic">
    <p:spTree>
      <p:nvGrpSpPr>
        <p:cNvPr id="829" name="Shape 829"/>
        <p:cNvGrpSpPr/>
        <p:nvPr/>
      </p:nvGrpSpPr>
      <p:grpSpPr>
        <a:xfrm>
          <a:off x="0" y="0"/>
          <a:ext cx="0" cy="0"/>
          <a:chOff x="0" y="0"/>
          <a:chExt cx="0" cy="0"/>
        </a:xfrm>
      </p:grpSpPr>
      <p:sp>
        <p:nvSpPr>
          <p:cNvPr id="830" name="Google Shape;830;p65"/>
          <p:cNvSpPr txBox="1"/>
          <p:nvPr>
            <p:ph type="title"/>
          </p:nvPr>
        </p:nvSpPr>
        <p:spPr>
          <a:xfrm>
            <a:off x="571500" y="66200"/>
            <a:ext cx="9058200" cy="9906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31" name="Google Shape;831;p65"/>
          <p:cNvSpPr txBox="1"/>
          <p:nvPr>
            <p:ph idx="1" type="body"/>
          </p:nvPr>
        </p:nvSpPr>
        <p:spPr>
          <a:xfrm>
            <a:off x="571500" y="1621640"/>
            <a:ext cx="11046000" cy="422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Clr>
                <a:schemeClr val="accent2"/>
              </a:buClr>
              <a:buSzPts val="2000"/>
              <a:buNone/>
              <a:defRPr>
                <a:solidFill>
                  <a:schemeClr val="accent2"/>
                </a:solidFill>
              </a:defRPr>
            </a:lvl1pPr>
            <a:lvl2pPr indent="-342900" lvl="1" marL="914400" rtl="0" algn="l">
              <a:lnSpc>
                <a:spcPct val="100000"/>
              </a:lnSpc>
              <a:spcBef>
                <a:spcPts val="300"/>
              </a:spcBef>
              <a:spcAft>
                <a:spcPts val="0"/>
              </a:spcAft>
              <a:buClr>
                <a:schemeClr val="accent2"/>
              </a:buClr>
              <a:buSzPts val="1800"/>
              <a:buChar char="•"/>
              <a:defRPr>
                <a:solidFill>
                  <a:schemeClr val="accent2"/>
                </a:solidFill>
              </a:defRPr>
            </a:lvl2pPr>
            <a:lvl3pPr indent="-330200" lvl="2" marL="1371600" rtl="0" algn="l">
              <a:lnSpc>
                <a:spcPct val="100000"/>
              </a:lnSpc>
              <a:spcBef>
                <a:spcPts val="600"/>
              </a:spcBef>
              <a:spcAft>
                <a:spcPts val="0"/>
              </a:spcAft>
              <a:buClr>
                <a:schemeClr val="accent2"/>
              </a:buClr>
              <a:buSzPts val="1600"/>
              <a:buChar char="•"/>
              <a:defRPr>
                <a:solidFill>
                  <a:schemeClr val="accent2"/>
                </a:solidFill>
              </a:defRPr>
            </a:lvl3pPr>
            <a:lvl4pPr indent="-317500" lvl="3" marL="1828800" rtl="0" algn="l">
              <a:lnSpc>
                <a:spcPct val="100000"/>
              </a:lnSpc>
              <a:spcBef>
                <a:spcPts val="600"/>
              </a:spcBef>
              <a:spcAft>
                <a:spcPts val="0"/>
              </a:spcAft>
              <a:buClr>
                <a:schemeClr val="accent2"/>
              </a:buClr>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832" name="Google Shape;832;p65"/>
          <p:cNvSpPr txBox="1"/>
          <p:nvPr>
            <p:ph idx="2"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grpSp>
        <p:nvGrpSpPr>
          <p:cNvPr id="833" name="Google Shape;833;p65"/>
          <p:cNvGrpSpPr/>
          <p:nvPr/>
        </p:nvGrpSpPr>
        <p:grpSpPr>
          <a:xfrm>
            <a:off x="10127324" y="0"/>
            <a:ext cx="2061501" cy="1365200"/>
            <a:chOff x="10127324" y="0"/>
            <a:chExt cx="2061501" cy="1365200"/>
          </a:xfrm>
        </p:grpSpPr>
        <p:pic>
          <p:nvPicPr>
            <p:cNvPr id="834" name="Google Shape;834;p65"/>
            <p:cNvPicPr preferRelativeResize="0"/>
            <p:nvPr/>
          </p:nvPicPr>
          <p:blipFill>
            <a:blip r:embed="rId2">
              <a:alphaModFix/>
            </a:blip>
            <a:stretch>
              <a:fillRect/>
            </a:stretch>
          </p:blipFill>
          <p:spPr>
            <a:xfrm>
              <a:off x="10127324" y="601950"/>
              <a:ext cx="1365200" cy="284600"/>
            </a:xfrm>
            <a:prstGeom prst="rect">
              <a:avLst/>
            </a:prstGeom>
            <a:noFill/>
            <a:ln>
              <a:noFill/>
            </a:ln>
          </p:spPr>
        </p:pic>
        <p:pic>
          <p:nvPicPr>
            <p:cNvPr id="835" name="Google Shape;835;p65"/>
            <p:cNvPicPr preferRelativeResize="0"/>
            <p:nvPr/>
          </p:nvPicPr>
          <p:blipFill>
            <a:blip r:embed="rId3">
              <a:alphaModFix/>
            </a:blip>
            <a:stretch>
              <a:fillRect/>
            </a:stretch>
          </p:blipFill>
          <p:spPr>
            <a:xfrm>
              <a:off x="10823625" y="0"/>
              <a:ext cx="1365200" cy="1365200"/>
            </a:xfrm>
            <a:prstGeom prst="rect">
              <a:avLst/>
            </a:prstGeom>
            <a:noFill/>
            <a:ln>
              <a:noFill/>
            </a:ln>
          </p:spPr>
        </p:pic>
      </p:grpSp>
      <p:sp>
        <p:nvSpPr>
          <p:cNvPr id="836" name="Google Shape;836;p65"/>
          <p:cNvSpPr txBox="1"/>
          <p:nvPr>
            <p:ph idx="3"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1 - Basic 1">
  <p:cSld name="Basic_2">
    <p:spTree>
      <p:nvGrpSpPr>
        <p:cNvPr id="837" name="Shape 837"/>
        <p:cNvGrpSpPr/>
        <p:nvPr/>
      </p:nvGrpSpPr>
      <p:grpSpPr>
        <a:xfrm>
          <a:off x="0" y="0"/>
          <a:ext cx="0" cy="0"/>
          <a:chOff x="0" y="0"/>
          <a:chExt cx="0" cy="0"/>
        </a:xfrm>
      </p:grpSpPr>
      <p:sp>
        <p:nvSpPr>
          <p:cNvPr id="838" name="Google Shape;838;p66"/>
          <p:cNvSpPr/>
          <p:nvPr/>
        </p:nvSpPr>
        <p:spPr>
          <a:xfrm>
            <a:off x="11711375" y="5739600"/>
            <a:ext cx="274200" cy="1118400"/>
          </a:xfrm>
          <a:prstGeom prst="round2SameRect">
            <a:avLst>
              <a:gd fmla="val 13713" name="adj1"/>
              <a:gd fmla="val 0" name="adj2"/>
            </a:avLst>
          </a:prstGeom>
          <a:solidFill>
            <a:srgbClr val="BEC7F6">
              <a:alpha val="62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39" name="Google Shape;839;p66"/>
          <p:cNvSpPr/>
          <p:nvPr/>
        </p:nvSpPr>
        <p:spPr>
          <a:xfrm>
            <a:off x="11391050" y="6027475"/>
            <a:ext cx="274200" cy="830700"/>
          </a:xfrm>
          <a:prstGeom prst="round2SameRect">
            <a:avLst>
              <a:gd fmla="val 13375" name="adj1"/>
              <a:gd fmla="val 0" name="adj2"/>
            </a:avLst>
          </a:prstGeom>
          <a:solidFill>
            <a:srgbClr val="BEC7F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40" name="Google Shape;840;p66"/>
          <p:cNvSpPr/>
          <p:nvPr/>
        </p:nvSpPr>
        <p:spPr>
          <a:xfrm>
            <a:off x="11070950" y="5566600"/>
            <a:ext cx="274200" cy="1291500"/>
          </a:xfrm>
          <a:prstGeom prst="round2SameRect">
            <a:avLst>
              <a:gd fmla="val 14998" name="adj1"/>
              <a:gd fmla="val 0" name="adj2"/>
            </a:avLst>
          </a:prstGeom>
          <a:solidFill>
            <a:srgbClr val="BEC7F6">
              <a:alpha val="62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41" name="Google Shape;841;p66"/>
          <p:cNvSpPr/>
          <p:nvPr/>
        </p:nvSpPr>
        <p:spPr>
          <a:xfrm>
            <a:off x="10750850" y="6388050"/>
            <a:ext cx="274200" cy="470100"/>
          </a:xfrm>
          <a:prstGeom prst="round2SameRect">
            <a:avLst>
              <a:gd fmla="val 15682" name="adj1"/>
              <a:gd fmla="val 0" name="adj2"/>
            </a:avLst>
          </a:prstGeom>
          <a:solidFill>
            <a:srgbClr val="BEC7F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42" name="Google Shape;842;p66"/>
          <p:cNvSpPr/>
          <p:nvPr/>
        </p:nvSpPr>
        <p:spPr>
          <a:xfrm rot="-5400000">
            <a:off x="11615000" y="6284400"/>
            <a:ext cx="990300" cy="156900"/>
          </a:xfrm>
          <a:prstGeom prst="round1Rect">
            <a:avLst>
              <a:gd fmla="val 23008" name="adj"/>
            </a:avLst>
          </a:prstGeom>
          <a:solidFill>
            <a:srgbClr val="BEC7F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843" name="Google Shape;843;p66"/>
          <p:cNvPicPr preferRelativeResize="0"/>
          <p:nvPr/>
        </p:nvPicPr>
        <p:blipFill rotWithShape="1">
          <a:blip r:embed="rId2">
            <a:alphaModFix/>
          </a:blip>
          <a:srcRect b="16492" l="0" r="27262" t="0"/>
          <a:stretch/>
        </p:blipFill>
        <p:spPr>
          <a:xfrm>
            <a:off x="11261025" y="6334250"/>
            <a:ext cx="927800" cy="523751"/>
          </a:xfrm>
          <a:prstGeom prst="rect">
            <a:avLst/>
          </a:prstGeom>
          <a:noFill/>
          <a:ln>
            <a:noFill/>
          </a:ln>
        </p:spPr>
      </p:pic>
      <p:sp>
        <p:nvSpPr>
          <p:cNvPr id="844" name="Google Shape;844;p66"/>
          <p:cNvSpPr txBox="1"/>
          <p:nvPr>
            <p:ph type="title"/>
          </p:nvPr>
        </p:nvSpPr>
        <p:spPr>
          <a:xfrm>
            <a:off x="571501" y="66200"/>
            <a:ext cx="8982000" cy="9906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45" name="Google Shape;845;p66"/>
          <p:cNvSpPr txBox="1"/>
          <p:nvPr>
            <p:ph idx="1" type="body"/>
          </p:nvPr>
        </p:nvSpPr>
        <p:spPr>
          <a:xfrm>
            <a:off x="571500" y="1621640"/>
            <a:ext cx="11046000" cy="422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Clr>
                <a:schemeClr val="accent2"/>
              </a:buClr>
              <a:buSzPts val="2000"/>
              <a:buNone/>
              <a:defRPr>
                <a:solidFill>
                  <a:schemeClr val="accent2"/>
                </a:solidFill>
              </a:defRPr>
            </a:lvl1pPr>
            <a:lvl2pPr indent="-342900" lvl="1" marL="914400" rtl="0" algn="l">
              <a:lnSpc>
                <a:spcPct val="100000"/>
              </a:lnSpc>
              <a:spcBef>
                <a:spcPts val="300"/>
              </a:spcBef>
              <a:spcAft>
                <a:spcPts val="0"/>
              </a:spcAft>
              <a:buClr>
                <a:schemeClr val="accent2"/>
              </a:buClr>
              <a:buSzPts val="1800"/>
              <a:buChar char="•"/>
              <a:defRPr>
                <a:solidFill>
                  <a:schemeClr val="accent2"/>
                </a:solidFill>
              </a:defRPr>
            </a:lvl2pPr>
            <a:lvl3pPr indent="-330200" lvl="2" marL="1371600" rtl="0" algn="l">
              <a:lnSpc>
                <a:spcPct val="100000"/>
              </a:lnSpc>
              <a:spcBef>
                <a:spcPts val="600"/>
              </a:spcBef>
              <a:spcAft>
                <a:spcPts val="0"/>
              </a:spcAft>
              <a:buClr>
                <a:schemeClr val="accent2"/>
              </a:buClr>
              <a:buSzPts val="1600"/>
              <a:buChar char="•"/>
              <a:defRPr>
                <a:solidFill>
                  <a:schemeClr val="accent2"/>
                </a:solidFill>
              </a:defRPr>
            </a:lvl3pPr>
            <a:lvl4pPr indent="-317500" lvl="3" marL="1828800" rtl="0" algn="l">
              <a:lnSpc>
                <a:spcPct val="100000"/>
              </a:lnSpc>
              <a:spcBef>
                <a:spcPts val="600"/>
              </a:spcBef>
              <a:spcAft>
                <a:spcPts val="0"/>
              </a:spcAft>
              <a:buClr>
                <a:schemeClr val="accent2"/>
              </a:buClr>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grpSp>
        <p:nvGrpSpPr>
          <p:cNvPr id="846" name="Google Shape;846;p66"/>
          <p:cNvGrpSpPr/>
          <p:nvPr/>
        </p:nvGrpSpPr>
        <p:grpSpPr>
          <a:xfrm>
            <a:off x="10127324" y="0"/>
            <a:ext cx="2061501" cy="1365200"/>
            <a:chOff x="10127324" y="0"/>
            <a:chExt cx="2061501" cy="1365200"/>
          </a:xfrm>
        </p:grpSpPr>
        <p:pic>
          <p:nvPicPr>
            <p:cNvPr id="847" name="Google Shape;847;p66"/>
            <p:cNvPicPr preferRelativeResize="0"/>
            <p:nvPr/>
          </p:nvPicPr>
          <p:blipFill>
            <a:blip r:embed="rId3">
              <a:alphaModFix/>
            </a:blip>
            <a:stretch>
              <a:fillRect/>
            </a:stretch>
          </p:blipFill>
          <p:spPr>
            <a:xfrm>
              <a:off x="10127324" y="601950"/>
              <a:ext cx="1365200" cy="284600"/>
            </a:xfrm>
            <a:prstGeom prst="rect">
              <a:avLst/>
            </a:prstGeom>
            <a:noFill/>
            <a:ln>
              <a:noFill/>
            </a:ln>
          </p:spPr>
        </p:pic>
        <p:pic>
          <p:nvPicPr>
            <p:cNvPr id="848" name="Google Shape;848;p66"/>
            <p:cNvPicPr preferRelativeResize="0"/>
            <p:nvPr/>
          </p:nvPicPr>
          <p:blipFill>
            <a:blip r:embed="rId4">
              <a:alphaModFix/>
            </a:blip>
            <a:stretch>
              <a:fillRect/>
            </a:stretch>
          </p:blipFill>
          <p:spPr>
            <a:xfrm>
              <a:off x="10823625" y="0"/>
              <a:ext cx="1365200" cy="1365200"/>
            </a:xfrm>
            <a:prstGeom prst="rect">
              <a:avLst/>
            </a:prstGeom>
            <a:noFill/>
            <a:ln>
              <a:noFill/>
            </a:ln>
          </p:spPr>
        </p:pic>
      </p:grpSp>
      <p:sp>
        <p:nvSpPr>
          <p:cNvPr id="849" name="Google Shape;849;p66"/>
          <p:cNvSpPr txBox="1"/>
          <p:nvPr>
            <p:ph idx="2"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sp>
        <p:nvSpPr>
          <p:cNvPr id="850" name="Google Shape;850;p66"/>
          <p:cNvSpPr txBox="1"/>
          <p:nvPr>
            <p:ph idx="3"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1 - Basic 2">
  <p:cSld name="Basic_1">
    <p:spTree>
      <p:nvGrpSpPr>
        <p:cNvPr id="851" name="Shape 851"/>
        <p:cNvGrpSpPr/>
        <p:nvPr/>
      </p:nvGrpSpPr>
      <p:grpSpPr>
        <a:xfrm>
          <a:off x="0" y="0"/>
          <a:ext cx="0" cy="0"/>
          <a:chOff x="0" y="0"/>
          <a:chExt cx="0" cy="0"/>
        </a:xfrm>
      </p:grpSpPr>
      <p:sp>
        <p:nvSpPr>
          <p:cNvPr id="852" name="Google Shape;852;p67"/>
          <p:cNvSpPr txBox="1"/>
          <p:nvPr>
            <p:ph idx="1"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853" name="Google Shape;853;p67"/>
          <p:cNvSpPr txBox="1"/>
          <p:nvPr>
            <p:ph type="title"/>
          </p:nvPr>
        </p:nvSpPr>
        <p:spPr>
          <a:xfrm>
            <a:off x="571501" y="66200"/>
            <a:ext cx="8972400" cy="9906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54" name="Google Shape;854;p67"/>
          <p:cNvSpPr txBox="1"/>
          <p:nvPr>
            <p:ph idx="2" type="body"/>
          </p:nvPr>
        </p:nvSpPr>
        <p:spPr>
          <a:xfrm>
            <a:off x="571500" y="1621650"/>
            <a:ext cx="9159900" cy="422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Clr>
                <a:schemeClr val="accent2"/>
              </a:buClr>
              <a:buSzPts val="2000"/>
              <a:buNone/>
              <a:defRPr>
                <a:solidFill>
                  <a:schemeClr val="accent2"/>
                </a:solidFill>
              </a:defRPr>
            </a:lvl1pPr>
            <a:lvl2pPr indent="-342900" lvl="1" marL="914400" rtl="0" algn="l">
              <a:lnSpc>
                <a:spcPct val="100000"/>
              </a:lnSpc>
              <a:spcBef>
                <a:spcPts val="300"/>
              </a:spcBef>
              <a:spcAft>
                <a:spcPts val="0"/>
              </a:spcAft>
              <a:buClr>
                <a:schemeClr val="accent2"/>
              </a:buClr>
              <a:buSzPts val="1800"/>
              <a:buChar char="•"/>
              <a:defRPr>
                <a:solidFill>
                  <a:schemeClr val="accent2"/>
                </a:solidFill>
              </a:defRPr>
            </a:lvl2pPr>
            <a:lvl3pPr indent="-330200" lvl="2" marL="1371600" rtl="0" algn="l">
              <a:lnSpc>
                <a:spcPct val="100000"/>
              </a:lnSpc>
              <a:spcBef>
                <a:spcPts val="600"/>
              </a:spcBef>
              <a:spcAft>
                <a:spcPts val="0"/>
              </a:spcAft>
              <a:buClr>
                <a:schemeClr val="accent2"/>
              </a:buClr>
              <a:buSzPts val="1600"/>
              <a:buChar char="•"/>
              <a:defRPr>
                <a:solidFill>
                  <a:schemeClr val="accent2"/>
                </a:solidFill>
              </a:defRPr>
            </a:lvl3pPr>
            <a:lvl4pPr indent="-317500" lvl="3" marL="1828800" rtl="0" algn="l">
              <a:lnSpc>
                <a:spcPct val="100000"/>
              </a:lnSpc>
              <a:spcBef>
                <a:spcPts val="600"/>
              </a:spcBef>
              <a:spcAft>
                <a:spcPts val="0"/>
              </a:spcAft>
              <a:buClr>
                <a:schemeClr val="accent2"/>
              </a:buClr>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855" name="Google Shape;855;p67"/>
          <p:cNvSpPr txBox="1"/>
          <p:nvPr>
            <p:ph idx="3"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sp>
        <p:nvSpPr>
          <p:cNvPr id="856" name="Google Shape;856;p67"/>
          <p:cNvSpPr/>
          <p:nvPr/>
        </p:nvSpPr>
        <p:spPr>
          <a:xfrm>
            <a:off x="9943235" y="4395003"/>
            <a:ext cx="2245588" cy="2395662"/>
          </a:xfrm>
          <a:custGeom>
            <a:rect b="b" l="l" r="r" t="t"/>
            <a:pathLst>
              <a:path extrusionOk="0" h="69344" w="65000">
                <a:moveTo>
                  <a:pt x="34668" y="1"/>
                </a:moveTo>
                <a:cubicBezTo>
                  <a:pt x="29770" y="1"/>
                  <a:pt x="25105" y="1018"/>
                  <a:pt x="20885" y="2847"/>
                </a:cubicBezTo>
                <a:cubicBezTo>
                  <a:pt x="8592" y="8181"/>
                  <a:pt x="1" y="20421"/>
                  <a:pt x="1" y="34668"/>
                </a:cubicBezTo>
                <a:cubicBezTo>
                  <a:pt x="1" y="39815"/>
                  <a:pt x="1125" y="44695"/>
                  <a:pt x="3132" y="49084"/>
                </a:cubicBezTo>
                <a:cubicBezTo>
                  <a:pt x="6397" y="56221"/>
                  <a:pt x="12008" y="62046"/>
                  <a:pt x="18976" y="65597"/>
                </a:cubicBezTo>
                <a:cubicBezTo>
                  <a:pt x="19600" y="65909"/>
                  <a:pt x="20234" y="66212"/>
                  <a:pt x="20885" y="66489"/>
                </a:cubicBezTo>
                <a:cubicBezTo>
                  <a:pt x="25105" y="68327"/>
                  <a:pt x="29770" y="69344"/>
                  <a:pt x="34668" y="69344"/>
                </a:cubicBezTo>
                <a:cubicBezTo>
                  <a:pt x="35364" y="69344"/>
                  <a:pt x="36051" y="69317"/>
                  <a:pt x="36729" y="69281"/>
                </a:cubicBezTo>
                <a:cubicBezTo>
                  <a:pt x="37371" y="69246"/>
                  <a:pt x="38004" y="69183"/>
                  <a:pt x="38638" y="69112"/>
                </a:cubicBezTo>
                <a:cubicBezTo>
                  <a:pt x="44481" y="68452"/>
                  <a:pt x="49887" y="66328"/>
                  <a:pt x="54482" y="63126"/>
                </a:cubicBezTo>
                <a:cubicBezTo>
                  <a:pt x="58817" y="60102"/>
                  <a:pt x="62430" y="56114"/>
                  <a:pt x="64999" y="51475"/>
                </a:cubicBezTo>
                <a:lnTo>
                  <a:pt x="64999" y="17861"/>
                </a:lnTo>
                <a:cubicBezTo>
                  <a:pt x="59406" y="7771"/>
                  <a:pt x="48915" y="777"/>
                  <a:pt x="36729" y="63"/>
                </a:cubicBezTo>
                <a:cubicBezTo>
                  <a:pt x="36051" y="19"/>
                  <a:pt x="35364" y="1"/>
                  <a:pt x="34668" y="1"/>
                </a:cubicBezTo>
                <a:close/>
              </a:path>
            </a:pathLst>
          </a:custGeom>
          <a:solidFill>
            <a:srgbClr val="C4EB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57" name="Google Shape;857;p67"/>
          <p:cNvSpPr/>
          <p:nvPr/>
        </p:nvSpPr>
        <p:spPr>
          <a:xfrm>
            <a:off x="10051438" y="5632737"/>
            <a:ext cx="547371" cy="1028479"/>
          </a:xfrm>
          <a:custGeom>
            <a:rect b="b" l="l" r="r" t="t"/>
            <a:pathLst>
              <a:path extrusionOk="0" h="29770" w="15844">
                <a:moveTo>
                  <a:pt x="2204" y="1"/>
                </a:moveTo>
                <a:cubicBezTo>
                  <a:pt x="990" y="1"/>
                  <a:pt x="0" y="991"/>
                  <a:pt x="0" y="2204"/>
                </a:cubicBezTo>
                <a:lnTo>
                  <a:pt x="0" y="13257"/>
                </a:lnTo>
                <a:cubicBezTo>
                  <a:pt x="3265" y="20394"/>
                  <a:pt x="8876" y="26219"/>
                  <a:pt x="15844" y="29770"/>
                </a:cubicBezTo>
                <a:lnTo>
                  <a:pt x="15844" y="2204"/>
                </a:lnTo>
                <a:cubicBezTo>
                  <a:pt x="15844" y="991"/>
                  <a:pt x="14862" y="1"/>
                  <a:pt x="13640" y="1"/>
                </a:cubicBezTo>
                <a:close/>
              </a:path>
            </a:pathLst>
          </a:custGeom>
          <a:solidFill>
            <a:srgbClr val="FE9339">
              <a:alpha val="7486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58" name="Google Shape;858;p67"/>
          <p:cNvSpPr/>
          <p:nvPr/>
        </p:nvSpPr>
        <p:spPr>
          <a:xfrm>
            <a:off x="10664725" y="4303798"/>
            <a:ext cx="547405" cy="2486867"/>
          </a:xfrm>
          <a:custGeom>
            <a:rect b="b" l="l" r="r" t="t"/>
            <a:pathLst>
              <a:path extrusionOk="0" h="71984" w="15845">
                <a:moveTo>
                  <a:pt x="2204" y="0"/>
                </a:moveTo>
                <a:cubicBezTo>
                  <a:pt x="991" y="0"/>
                  <a:pt x="1" y="982"/>
                  <a:pt x="1" y="2204"/>
                </a:cubicBezTo>
                <a:lnTo>
                  <a:pt x="1" y="69129"/>
                </a:lnTo>
                <a:cubicBezTo>
                  <a:pt x="4221" y="70967"/>
                  <a:pt x="8886" y="71984"/>
                  <a:pt x="13784" y="71984"/>
                </a:cubicBezTo>
                <a:cubicBezTo>
                  <a:pt x="14480" y="71984"/>
                  <a:pt x="15167" y="71957"/>
                  <a:pt x="15845" y="71921"/>
                </a:cubicBezTo>
                <a:lnTo>
                  <a:pt x="15845" y="2204"/>
                </a:lnTo>
                <a:cubicBezTo>
                  <a:pt x="15845" y="982"/>
                  <a:pt x="14863" y="0"/>
                  <a:pt x="13641" y="0"/>
                </a:cubicBezTo>
                <a:close/>
              </a:path>
            </a:pathLst>
          </a:custGeom>
          <a:solidFill>
            <a:srgbClr val="FE93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59" name="Google Shape;859;p67"/>
          <p:cNvSpPr/>
          <p:nvPr/>
        </p:nvSpPr>
        <p:spPr>
          <a:xfrm>
            <a:off x="11278047" y="4754056"/>
            <a:ext cx="547405" cy="2028595"/>
          </a:xfrm>
          <a:custGeom>
            <a:rect b="b" l="l" r="r" t="t"/>
            <a:pathLst>
              <a:path extrusionOk="0" h="58719" w="15845">
                <a:moveTo>
                  <a:pt x="2204" y="1"/>
                </a:moveTo>
                <a:cubicBezTo>
                  <a:pt x="982" y="1"/>
                  <a:pt x="1" y="982"/>
                  <a:pt x="1" y="2204"/>
                </a:cubicBezTo>
                <a:lnTo>
                  <a:pt x="1" y="58719"/>
                </a:lnTo>
                <a:cubicBezTo>
                  <a:pt x="5844" y="58059"/>
                  <a:pt x="11250" y="55935"/>
                  <a:pt x="15845" y="52733"/>
                </a:cubicBezTo>
                <a:lnTo>
                  <a:pt x="15845" y="2204"/>
                </a:lnTo>
                <a:cubicBezTo>
                  <a:pt x="15845" y="982"/>
                  <a:pt x="14854" y="1"/>
                  <a:pt x="13641" y="1"/>
                </a:cubicBezTo>
                <a:close/>
              </a:path>
            </a:pathLst>
          </a:custGeom>
          <a:solidFill>
            <a:srgbClr val="FE9339">
              <a:alpha val="7486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descr="Green Trees.png" id="860" name="Google Shape;860;p67"/>
          <p:cNvPicPr preferRelativeResize="0"/>
          <p:nvPr/>
        </p:nvPicPr>
        <p:blipFill rotWithShape="1">
          <a:blip r:embed="rId2">
            <a:alphaModFix/>
          </a:blip>
          <a:srcRect b="467" l="42848" r="34795" t="0"/>
          <a:stretch/>
        </p:blipFill>
        <p:spPr>
          <a:xfrm>
            <a:off x="11826126" y="5155050"/>
            <a:ext cx="362701" cy="1702949"/>
          </a:xfrm>
          <a:prstGeom prst="rect">
            <a:avLst/>
          </a:prstGeom>
          <a:noFill/>
          <a:ln>
            <a:noFill/>
          </a:ln>
        </p:spPr>
      </p:pic>
      <p:pic>
        <p:nvPicPr>
          <p:cNvPr descr="Google Shape;914;p64" id="861" name="Google Shape;861;p67"/>
          <p:cNvPicPr preferRelativeResize="0"/>
          <p:nvPr/>
        </p:nvPicPr>
        <p:blipFill rotWithShape="1">
          <a:blip r:embed="rId3">
            <a:alphaModFix/>
          </a:blip>
          <a:srcRect b="51761" l="-2300" r="78512" t="5591"/>
          <a:stretch/>
        </p:blipFill>
        <p:spPr>
          <a:xfrm>
            <a:off x="11237575" y="4175426"/>
            <a:ext cx="503051" cy="463799"/>
          </a:xfrm>
          <a:prstGeom prst="rect">
            <a:avLst/>
          </a:prstGeom>
          <a:noFill/>
          <a:ln>
            <a:noFill/>
          </a:ln>
        </p:spPr>
      </p:pic>
      <p:pic>
        <p:nvPicPr>
          <p:cNvPr id="862" name="Google Shape;862;p67"/>
          <p:cNvPicPr preferRelativeResize="0"/>
          <p:nvPr/>
        </p:nvPicPr>
        <p:blipFill rotWithShape="1">
          <a:blip r:embed="rId4">
            <a:alphaModFix/>
          </a:blip>
          <a:srcRect b="8742" l="0" r="40259" t="0"/>
          <a:stretch/>
        </p:blipFill>
        <p:spPr>
          <a:xfrm rot="-59">
            <a:off x="11277725" y="6138032"/>
            <a:ext cx="911101" cy="719960"/>
          </a:xfrm>
          <a:prstGeom prst="rect">
            <a:avLst/>
          </a:prstGeom>
          <a:noFill/>
          <a:ln>
            <a:noFill/>
          </a:ln>
        </p:spPr>
      </p:pic>
      <p:pic>
        <p:nvPicPr>
          <p:cNvPr id="863" name="Google Shape;863;p67"/>
          <p:cNvPicPr preferRelativeResize="0"/>
          <p:nvPr/>
        </p:nvPicPr>
        <p:blipFill rotWithShape="1">
          <a:blip r:embed="rId5">
            <a:alphaModFix/>
          </a:blip>
          <a:srcRect b="5942" l="5056" r="28674" t="-9655"/>
          <a:stretch/>
        </p:blipFill>
        <p:spPr>
          <a:xfrm>
            <a:off x="10690950" y="6098825"/>
            <a:ext cx="1497875" cy="759175"/>
          </a:xfrm>
          <a:prstGeom prst="rect">
            <a:avLst/>
          </a:prstGeom>
          <a:noFill/>
          <a:ln>
            <a:noFill/>
          </a:ln>
        </p:spPr>
      </p:pic>
      <p:grpSp>
        <p:nvGrpSpPr>
          <p:cNvPr id="864" name="Google Shape;864;p67"/>
          <p:cNvGrpSpPr/>
          <p:nvPr/>
        </p:nvGrpSpPr>
        <p:grpSpPr>
          <a:xfrm>
            <a:off x="10127324" y="0"/>
            <a:ext cx="2061501" cy="1365200"/>
            <a:chOff x="10127324" y="0"/>
            <a:chExt cx="2061501" cy="1365200"/>
          </a:xfrm>
        </p:grpSpPr>
        <p:pic>
          <p:nvPicPr>
            <p:cNvPr id="865" name="Google Shape;865;p67"/>
            <p:cNvPicPr preferRelativeResize="0"/>
            <p:nvPr/>
          </p:nvPicPr>
          <p:blipFill>
            <a:blip r:embed="rId6">
              <a:alphaModFix/>
            </a:blip>
            <a:stretch>
              <a:fillRect/>
            </a:stretch>
          </p:blipFill>
          <p:spPr>
            <a:xfrm>
              <a:off x="10127324" y="601950"/>
              <a:ext cx="1365200" cy="284600"/>
            </a:xfrm>
            <a:prstGeom prst="rect">
              <a:avLst/>
            </a:prstGeom>
            <a:noFill/>
            <a:ln>
              <a:noFill/>
            </a:ln>
          </p:spPr>
        </p:pic>
        <p:pic>
          <p:nvPicPr>
            <p:cNvPr id="866" name="Google Shape;866;p67"/>
            <p:cNvPicPr preferRelativeResize="0"/>
            <p:nvPr/>
          </p:nvPicPr>
          <p:blipFill>
            <a:blip r:embed="rId7">
              <a:alphaModFix/>
            </a:blip>
            <a:stretch>
              <a:fillRect/>
            </a:stretch>
          </p:blipFill>
          <p:spPr>
            <a:xfrm>
              <a:off x="10823625" y="0"/>
              <a:ext cx="1365200" cy="1365200"/>
            </a:xfrm>
            <a:prstGeom prst="rect">
              <a:avLst/>
            </a:prstGeom>
            <a:noFill/>
            <a:ln>
              <a:noFill/>
            </a:ln>
          </p:spPr>
        </p:pic>
      </p:gr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1 - Title Slide_ A">
  <p:cSld name="Title Slide_ B">
    <p:bg>
      <p:bgPr>
        <a:solidFill>
          <a:srgbClr val="EEF4FF"/>
        </a:solidFill>
      </p:bgPr>
    </p:bg>
    <p:spTree>
      <p:nvGrpSpPr>
        <p:cNvPr id="867" name="Shape 867"/>
        <p:cNvGrpSpPr/>
        <p:nvPr/>
      </p:nvGrpSpPr>
      <p:grpSpPr>
        <a:xfrm>
          <a:off x="0" y="0"/>
          <a:ext cx="0" cy="0"/>
          <a:chOff x="0" y="0"/>
          <a:chExt cx="0" cy="0"/>
        </a:xfrm>
      </p:grpSpPr>
      <p:grpSp>
        <p:nvGrpSpPr>
          <p:cNvPr id="868" name="Google Shape;868;p68"/>
          <p:cNvGrpSpPr/>
          <p:nvPr/>
        </p:nvGrpSpPr>
        <p:grpSpPr>
          <a:xfrm>
            <a:off x="8209690" y="823369"/>
            <a:ext cx="3839700" cy="3839700"/>
            <a:chOff x="8209690" y="823369"/>
            <a:chExt cx="3839700" cy="3839700"/>
          </a:xfrm>
        </p:grpSpPr>
        <p:sp>
          <p:nvSpPr>
            <p:cNvPr id="869" name="Google Shape;869;p68"/>
            <p:cNvSpPr/>
            <p:nvPr/>
          </p:nvSpPr>
          <p:spPr>
            <a:xfrm>
              <a:off x="8209690" y="823369"/>
              <a:ext cx="3839700" cy="3839700"/>
            </a:xfrm>
            <a:prstGeom prst="ellipse">
              <a:avLst/>
            </a:prstGeom>
            <a:solidFill>
              <a:srgbClr val="1AB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870" name="Google Shape;870;p68"/>
            <p:cNvPicPr preferRelativeResize="0"/>
            <p:nvPr/>
          </p:nvPicPr>
          <p:blipFill rotWithShape="1">
            <a:blip r:embed="rId2">
              <a:alphaModFix amt="72000"/>
            </a:blip>
            <a:srcRect b="-27717" l="-3925" r="38174" t="-8689"/>
            <a:stretch/>
          </p:blipFill>
          <p:spPr>
            <a:xfrm>
              <a:off x="8210207" y="823879"/>
              <a:ext cx="3838500" cy="3838500"/>
            </a:xfrm>
            <a:prstGeom prst="ellipse">
              <a:avLst/>
            </a:prstGeom>
            <a:noFill/>
            <a:ln>
              <a:noFill/>
            </a:ln>
          </p:spPr>
        </p:pic>
        <p:pic>
          <p:nvPicPr>
            <p:cNvPr id="871" name="Google Shape;871;p68"/>
            <p:cNvPicPr preferRelativeResize="0"/>
            <p:nvPr/>
          </p:nvPicPr>
          <p:blipFill rotWithShape="1">
            <a:blip r:embed="rId2">
              <a:alphaModFix/>
            </a:blip>
            <a:srcRect b="27226" l="-223" r="34473" t="-63633"/>
            <a:stretch/>
          </p:blipFill>
          <p:spPr>
            <a:xfrm flipH="1">
              <a:off x="8210207" y="823879"/>
              <a:ext cx="3838500" cy="3838500"/>
            </a:xfrm>
            <a:prstGeom prst="ellipse">
              <a:avLst/>
            </a:prstGeom>
            <a:noFill/>
            <a:ln>
              <a:noFill/>
            </a:ln>
          </p:spPr>
        </p:pic>
      </p:grpSp>
      <p:grpSp>
        <p:nvGrpSpPr>
          <p:cNvPr id="872" name="Google Shape;872;p68"/>
          <p:cNvGrpSpPr/>
          <p:nvPr/>
        </p:nvGrpSpPr>
        <p:grpSpPr>
          <a:xfrm>
            <a:off x="3276450" y="3273876"/>
            <a:ext cx="8912376" cy="3585012"/>
            <a:chOff x="3276450" y="3273876"/>
            <a:chExt cx="8912376" cy="3585012"/>
          </a:xfrm>
        </p:grpSpPr>
        <p:pic>
          <p:nvPicPr>
            <p:cNvPr id="873" name="Google Shape;873;p68"/>
            <p:cNvPicPr preferRelativeResize="0"/>
            <p:nvPr/>
          </p:nvPicPr>
          <p:blipFill rotWithShape="1">
            <a:blip r:embed="rId3">
              <a:alphaModFix/>
            </a:blip>
            <a:srcRect b="22081" l="0" r="3138" t="0"/>
            <a:stretch/>
          </p:blipFill>
          <p:spPr>
            <a:xfrm>
              <a:off x="3276450" y="4872888"/>
              <a:ext cx="7208073" cy="1986000"/>
            </a:xfrm>
            <a:prstGeom prst="rect">
              <a:avLst/>
            </a:prstGeom>
            <a:noFill/>
            <a:ln>
              <a:noFill/>
            </a:ln>
          </p:spPr>
        </p:pic>
        <p:pic>
          <p:nvPicPr>
            <p:cNvPr id="874" name="Google Shape;874;p68"/>
            <p:cNvPicPr preferRelativeResize="0"/>
            <p:nvPr/>
          </p:nvPicPr>
          <p:blipFill rotWithShape="1">
            <a:blip r:embed="rId3">
              <a:alphaModFix/>
            </a:blip>
            <a:srcRect b="30074" l="5979" r="3144" t="0"/>
            <a:stretch/>
          </p:blipFill>
          <p:spPr>
            <a:xfrm>
              <a:off x="5250750" y="5282375"/>
              <a:ext cx="5692651" cy="1500300"/>
            </a:xfrm>
            <a:prstGeom prst="rect">
              <a:avLst/>
            </a:prstGeom>
            <a:noFill/>
            <a:ln>
              <a:noFill/>
            </a:ln>
          </p:spPr>
        </p:pic>
        <p:pic>
          <p:nvPicPr>
            <p:cNvPr id="875" name="Google Shape;875;p68"/>
            <p:cNvPicPr preferRelativeResize="0"/>
            <p:nvPr/>
          </p:nvPicPr>
          <p:blipFill rotWithShape="1">
            <a:blip r:embed="rId3">
              <a:alphaModFix/>
            </a:blip>
            <a:srcRect b="30074" l="5979" r="3144" t="0"/>
            <a:stretch/>
          </p:blipFill>
          <p:spPr>
            <a:xfrm>
              <a:off x="3955350" y="5358575"/>
              <a:ext cx="5692651" cy="1500300"/>
            </a:xfrm>
            <a:prstGeom prst="rect">
              <a:avLst/>
            </a:prstGeom>
            <a:noFill/>
            <a:ln>
              <a:noFill/>
            </a:ln>
          </p:spPr>
        </p:pic>
        <p:pic>
          <p:nvPicPr>
            <p:cNvPr id="876" name="Google Shape;876;p68"/>
            <p:cNvPicPr preferRelativeResize="0"/>
            <p:nvPr/>
          </p:nvPicPr>
          <p:blipFill>
            <a:blip r:embed="rId4">
              <a:alphaModFix/>
            </a:blip>
            <a:stretch>
              <a:fillRect/>
            </a:stretch>
          </p:blipFill>
          <p:spPr>
            <a:xfrm>
              <a:off x="8697227" y="3273876"/>
              <a:ext cx="3491598" cy="3309626"/>
            </a:xfrm>
            <a:prstGeom prst="rect">
              <a:avLst/>
            </a:prstGeom>
            <a:noFill/>
            <a:ln>
              <a:noFill/>
            </a:ln>
          </p:spPr>
        </p:pic>
        <p:pic>
          <p:nvPicPr>
            <p:cNvPr id="877" name="Google Shape;877;p68"/>
            <p:cNvPicPr preferRelativeResize="0"/>
            <p:nvPr/>
          </p:nvPicPr>
          <p:blipFill rotWithShape="1">
            <a:blip r:embed="rId3">
              <a:alphaModFix/>
            </a:blip>
            <a:srcRect b="30074" l="0" r="3138" t="0"/>
            <a:stretch/>
          </p:blipFill>
          <p:spPr>
            <a:xfrm>
              <a:off x="6835473" y="5534250"/>
              <a:ext cx="5353352" cy="1323750"/>
            </a:xfrm>
            <a:prstGeom prst="rect">
              <a:avLst/>
            </a:prstGeom>
            <a:noFill/>
            <a:ln>
              <a:noFill/>
            </a:ln>
          </p:spPr>
        </p:pic>
      </p:grpSp>
      <p:sp>
        <p:nvSpPr>
          <p:cNvPr id="878" name="Google Shape;878;p68"/>
          <p:cNvSpPr/>
          <p:nvPr/>
        </p:nvSpPr>
        <p:spPr>
          <a:xfrm>
            <a:off x="8029124" y="4916850"/>
            <a:ext cx="744600" cy="744600"/>
          </a:xfrm>
          <a:prstGeom prst="ellipse">
            <a:avLst/>
          </a:prstGeom>
          <a:solidFill>
            <a:srgbClr val="1AB9FF">
              <a:alpha val="553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79" name="Google Shape;879;p68"/>
          <p:cNvSpPr/>
          <p:nvPr/>
        </p:nvSpPr>
        <p:spPr>
          <a:xfrm>
            <a:off x="6171201" y="2443501"/>
            <a:ext cx="1601700" cy="1601700"/>
          </a:xfrm>
          <a:prstGeom prst="ellipse">
            <a:avLst/>
          </a:prstGeom>
          <a:solidFill>
            <a:srgbClr val="1AB9FF">
              <a:alpha val="357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80" name="Google Shape;880;p68"/>
          <p:cNvSpPr/>
          <p:nvPr/>
        </p:nvSpPr>
        <p:spPr>
          <a:xfrm>
            <a:off x="6742400" y="3037500"/>
            <a:ext cx="3815400" cy="2217600"/>
          </a:xfrm>
          <a:prstGeom prst="roundRect">
            <a:avLst>
              <a:gd fmla="val 8057" name="adj"/>
            </a:avLst>
          </a:prstGeom>
          <a:solidFill>
            <a:schemeClr val="lt1"/>
          </a:solidFill>
          <a:ln>
            <a:noFill/>
          </a:ln>
          <a:effectLst>
            <a:outerShdw blurRad="300038" rotWithShape="0" algn="bl" dir="3720000" dist="114300">
              <a:srgbClr val="000000">
                <a:alpha val="16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US"/>
              <a:t> </a:t>
            </a:r>
            <a:endParaRPr/>
          </a:p>
        </p:txBody>
      </p:sp>
      <p:sp>
        <p:nvSpPr>
          <p:cNvPr id="881" name="Google Shape;881;p68"/>
          <p:cNvSpPr/>
          <p:nvPr/>
        </p:nvSpPr>
        <p:spPr>
          <a:xfrm>
            <a:off x="6935938" y="3846773"/>
            <a:ext cx="1662600" cy="1155900"/>
          </a:xfrm>
          <a:prstGeom prst="roundRect">
            <a:avLst>
              <a:gd fmla="val 4546" name="adj"/>
            </a:avLst>
          </a:prstGeom>
          <a:solidFill>
            <a:schemeClr val="lt1"/>
          </a:solidFill>
          <a:ln>
            <a:noFill/>
          </a:ln>
          <a:effectLst>
            <a:outerShdw blurRad="242888" rotWithShape="0" algn="bl" dir="3720000" dist="57150">
              <a:srgbClr val="000000">
                <a:alpha val="1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US"/>
              <a:t> </a:t>
            </a:r>
            <a:endParaRPr/>
          </a:p>
        </p:txBody>
      </p:sp>
      <p:sp>
        <p:nvSpPr>
          <p:cNvPr id="882" name="Google Shape;882;p68"/>
          <p:cNvSpPr/>
          <p:nvPr/>
        </p:nvSpPr>
        <p:spPr>
          <a:xfrm>
            <a:off x="8701663" y="3846773"/>
            <a:ext cx="1662600" cy="1155900"/>
          </a:xfrm>
          <a:prstGeom prst="roundRect">
            <a:avLst>
              <a:gd fmla="val 4546" name="adj"/>
            </a:avLst>
          </a:prstGeom>
          <a:solidFill>
            <a:schemeClr val="lt1"/>
          </a:solidFill>
          <a:ln>
            <a:noFill/>
          </a:ln>
          <a:effectLst>
            <a:outerShdw blurRad="242888" rotWithShape="0" algn="bl" dir="3720000" dist="57150">
              <a:srgbClr val="000000">
                <a:alpha val="1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US"/>
              <a:t> </a:t>
            </a:r>
            <a:endParaRPr/>
          </a:p>
        </p:txBody>
      </p:sp>
      <p:pic>
        <p:nvPicPr>
          <p:cNvPr id="883" name="Google Shape;883;p68"/>
          <p:cNvPicPr preferRelativeResize="0"/>
          <p:nvPr/>
        </p:nvPicPr>
        <p:blipFill>
          <a:blip r:embed="rId5">
            <a:alphaModFix/>
          </a:blip>
          <a:stretch>
            <a:fillRect/>
          </a:stretch>
        </p:blipFill>
        <p:spPr>
          <a:xfrm>
            <a:off x="8961663" y="4065700"/>
            <a:ext cx="1142625" cy="728550"/>
          </a:xfrm>
          <a:prstGeom prst="rect">
            <a:avLst/>
          </a:prstGeom>
          <a:noFill/>
          <a:ln>
            <a:noFill/>
          </a:ln>
        </p:spPr>
      </p:pic>
      <p:pic>
        <p:nvPicPr>
          <p:cNvPr id="884" name="Google Shape;884;p68"/>
          <p:cNvPicPr preferRelativeResize="0"/>
          <p:nvPr/>
        </p:nvPicPr>
        <p:blipFill>
          <a:blip r:embed="rId6">
            <a:alphaModFix/>
          </a:blip>
          <a:stretch>
            <a:fillRect/>
          </a:stretch>
        </p:blipFill>
        <p:spPr>
          <a:xfrm>
            <a:off x="7246497" y="4057627"/>
            <a:ext cx="1041525" cy="744700"/>
          </a:xfrm>
          <a:prstGeom prst="rect">
            <a:avLst/>
          </a:prstGeom>
          <a:noFill/>
          <a:ln>
            <a:noFill/>
          </a:ln>
        </p:spPr>
      </p:pic>
      <p:sp>
        <p:nvSpPr>
          <p:cNvPr id="885" name="Google Shape;885;p68"/>
          <p:cNvSpPr/>
          <p:nvPr/>
        </p:nvSpPr>
        <p:spPr>
          <a:xfrm>
            <a:off x="9952600" y="3201623"/>
            <a:ext cx="353700" cy="353700"/>
          </a:xfrm>
          <a:prstGeom prst="ellipse">
            <a:avLst/>
          </a:prstGeom>
          <a:solidFill>
            <a:srgbClr val="1AB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86" name="Google Shape;886;p68"/>
          <p:cNvSpPr/>
          <p:nvPr/>
        </p:nvSpPr>
        <p:spPr>
          <a:xfrm>
            <a:off x="9631759" y="3201623"/>
            <a:ext cx="353700" cy="353700"/>
          </a:xfrm>
          <a:prstGeom prst="ellipse">
            <a:avLst/>
          </a:prstGeom>
          <a:solidFill>
            <a:srgbClr val="01C3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87" name="Google Shape;887;p68"/>
          <p:cNvSpPr/>
          <p:nvPr/>
        </p:nvSpPr>
        <p:spPr>
          <a:xfrm>
            <a:off x="9310917" y="3201623"/>
            <a:ext cx="353700" cy="353700"/>
          </a:xfrm>
          <a:prstGeom prst="ellipse">
            <a:avLst/>
          </a:prstGeom>
          <a:solidFill>
            <a:srgbClr val="FCC00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88" name="Google Shape;888;p68"/>
          <p:cNvSpPr/>
          <p:nvPr/>
        </p:nvSpPr>
        <p:spPr>
          <a:xfrm>
            <a:off x="8990075" y="3201623"/>
            <a:ext cx="353700" cy="353700"/>
          </a:xfrm>
          <a:prstGeom prst="ellipse">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nvGrpSpPr>
          <p:cNvPr id="889" name="Google Shape;889;p68"/>
          <p:cNvGrpSpPr/>
          <p:nvPr/>
        </p:nvGrpSpPr>
        <p:grpSpPr>
          <a:xfrm>
            <a:off x="8829350" y="2157700"/>
            <a:ext cx="2314200" cy="538800"/>
            <a:chOff x="8829350" y="2157700"/>
            <a:chExt cx="2314200" cy="538800"/>
          </a:xfrm>
        </p:grpSpPr>
        <p:sp>
          <p:nvSpPr>
            <p:cNvPr id="890" name="Google Shape;890;p68"/>
            <p:cNvSpPr/>
            <p:nvPr/>
          </p:nvSpPr>
          <p:spPr>
            <a:xfrm>
              <a:off x="8829350" y="2157700"/>
              <a:ext cx="2314200" cy="538800"/>
            </a:xfrm>
            <a:prstGeom prst="roundRect">
              <a:avLst>
                <a:gd fmla="val 13460" name="adj"/>
              </a:avLst>
            </a:prstGeom>
            <a:solidFill>
              <a:schemeClr val="lt1"/>
            </a:solidFill>
            <a:ln>
              <a:noFill/>
            </a:ln>
            <a:effectLst>
              <a:outerShdw blurRad="300038" rotWithShape="0" algn="bl" dir="3720000" dist="114300">
                <a:srgbClr val="000000">
                  <a:alpha val="16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US"/>
                <a:t> </a:t>
              </a:r>
              <a:endParaRPr/>
            </a:p>
          </p:txBody>
        </p:sp>
        <p:sp>
          <p:nvSpPr>
            <p:cNvPr id="891" name="Google Shape;891;p68"/>
            <p:cNvSpPr/>
            <p:nvPr/>
          </p:nvSpPr>
          <p:spPr>
            <a:xfrm>
              <a:off x="8938625" y="2240950"/>
              <a:ext cx="372300" cy="372300"/>
            </a:xfrm>
            <a:prstGeom prst="ellipse">
              <a:avLst/>
            </a:prstGeom>
            <a:solidFill>
              <a:srgbClr val="9050E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nvGrpSpPr>
            <p:cNvPr id="892" name="Google Shape;892;p68"/>
            <p:cNvGrpSpPr/>
            <p:nvPr/>
          </p:nvGrpSpPr>
          <p:grpSpPr>
            <a:xfrm>
              <a:off x="9421875" y="2333150"/>
              <a:ext cx="1530900" cy="201675"/>
              <a:chOff x="9421875" y="2330400"/>
              <a:chExt cx="1530900" cy="201675"/>
            </a:xfrm>
          </p:grpSpPr>
          <p:sp>
            <p:nvSpPr>
              <p:cNvPr id="893" name="Google Shape;893;p68"/>
              <p:cNvSpPr/>
              <p:nvPr/>
            </p:nvSpPr>
            <p:spPr>
              <a:xfrm>
                <a:off x="9421875" y="2330400"/>
                <a:ext cx="1530900" cy="61800"/>
              </a:xfrm>
              <a:prstGeom prst="rect">
                <a:avLst/>
              </a:prstGeom>
              <a:solidFill>
                <a:srgbClr val="C1B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1B9B4"/>
                  </a:solidFill>
                </a:endParaRPr>
              </a:p>
            </p:txBody>
          </p:sp>
          <p:sp>
            <p:nvSpPr>
              <p:cNvPr id="894" name="Google Shape;894;p68"/>
              <p:cNvSpPr/>
              <p:nvPr/>
            </p:nvSpPr>
            <p:spPr>
              <a:xfrm>
                <a:off x="9421875" y="2470275"/>
                <a:ext cx="1303800" cy="61800"/>
              </a:xfrm>
              <a:prstGeom prst="rect">
                <a:avLst/>
              </a:prstGeom>
              <a:solidFill>
                <a:srgbClr val="C1B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1B9B4"/>
                  </a:solidFill>
                </a:endParaRPr>
              </a:p>
            </p:txBody>
          </p:sp>
        </p:grpSp>
      </p:grpSp>
      <p:sp>
        <p:nvSpPr>
          <p:cNvPr id="895" name="Google Shape;895;p68"/>
          <p:cNvSpPr/>
          <p:nvPr/>
        </p:nvSpPr>
        <p:spPr>
          <a:xfrm>
            <a:off x="9726375" y="4256050"/>
            <a:ext cx="1514400" cy="1514700"/>
          </a:xfrm>
          <a:prstGeom prst="ellipse">
            <a:avLst/>
          </a:prstGeom>
          <a:solidFill>
            <a:srgbClr val="FCC00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896" name="Google Shape;896;p68"/>
          <p:cNvPicPr preferRelativeResize="0"/>
          <p:nvPr/>
        </p:nvPicPr>
        <p:blipFill rotWithShape="1">
          <a:blip r:embed="rId7">
            <a:alphaModFix/>
          </a:blip>
          <a:srcRect b="20772" l="15011" r="4969" t="12967"/>
          <a:stretch/>
        </p:blipFill>
        <p:spPr>
          <a:xfrm>
            <a:off x="9724568" y="4254388"/>
            <a:ext cx="1518000" cy="1518000"/>
          </a:xfrm>
          <a:prstGeom prst="ellipse">
            <a:avLst/>
          </a:prstGeom>
          <a:noFill/>
          <a:ln>
            <a:noFill/>
          </a:ln>
        </p:spPr>
      </p:pic>
      <p:pic>
        <p:nvPicPr>
          <p:cNvPr id="897" name="Google Shape;897;p68"/>
          <p:cNvPicPr preferRelativeResize="0"/>
          <p:nvPr/>
        </p:nvPicPr>
        <p:blipFill rotWithShape="1">
          <a:blip r:embed="rId7">
            <a:alphaModFix/>
          </a:blip>
          <a:srcRect b="43724" l="-196" r="-8783" t="-3011"/>
          <a:stretch/>
        </p:blipFill>
        <p:spPr>
          <a:xfrm>
            <a:off x="9436075" y="3887860"/>
            <a:ext cx="2067300" cy="1358100"/>
          </a:xfrm>
          <a:prstGeom prst="ellipse">
            <a:avLst/>
          </a:prstGeom>
          <a:noFill/>
          <a:ln>
            <a:noFill/>
          </a:ln>
        </p:spPr>
      </p:pic>
      <p:pic>
        <p:nvPicPr>
          <p:cNvPr id="898" name="Google Shape;898;p68"/>
          <p:cNvPicPr preferRelativeResize="0"/>
          <p:nvPr/>
        </p:nvPicPr>
        <p:blipFill rotWithShape="1">
          <a:blip r:embed="rId7">
            <a:alphaModFix/>
          </a:blip>
          <a:srcRect b="18203" l="-8303" r="70628" t="50600"/>
          <a:stretch/>
        </p:blipFill>
        <p:spPr>
          <a:xfrm>
            <a:off x="9282575" y="5116075"/>
            <a:ext cx="714900" cy="714900"/>
          </a:xfrm>
          <a:prstGeom prst="ellipse">
            <a:avLst/>
          </a:prstGeom>
          <a:noFill/>
          <a:ln>
            <a:noFill/>
          </a:ln>
        </p:spPr>
      </p:pic>
      <p:sp>
        <p:nvSpPr>
          <p:cNvPr id="899" name="Google Shape;899;p68"/>
          <p:cNvSpPr/>
          <p:nvPr/>
        </p:nvSpPr>
        <p:spPr>
          <a:xfrm>
            <a:off x="6935925" y="3324613"/>
            <a:ext cx="1408200" cy="107700"/>
          </a:xfrm>
          <a:prstGeom prst="roundRect">
            <a:avLst>
              <a:gd fmla="val 38092" name="adj"/>
            </a:avLst>
          </a:prstGeom>
          <a:solidFill>
            <a:srgbClr val="0176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00" name="Google Shape;900;p68"/>
          <p:cNvSpPr txBox="1"/>
          <p:nvPr>
            <p:ph type="ctrTitle"/>
          </p:nvPr>
        </p:nvSpPr>
        <p:spPr>
          <a:xfrm>
            <a:off x="567275" y="1670925"/>
            <a:ext cx="5373600" cy="19323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SzPts val="1400"/>
              <a:buNone/>
              <a:defRPr b="1" sz="3400">
                <a:solidFill>
                  <a:schemeClr val="accent1"/>
                </a:solidFill>
                <a:latin typeface="Salesforce Sans"/>
                <a:ea typeface="Salesforce Sans"/>
                <a:cs typeface="Salesforce Sans"/>
                <a:sym typeface="Salesforce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01" name="Google Shape;901;p68"/>
          <p:cNvSpPr txBox="1"/>
          <p:nvPr>
            <p:ph idx="1" type="subTitle"/>
          </p:nvPr>
        </p:nvSpPr>
        <p:spPr>
          <a:xfrm>
            <a:off x="578050" y="3638625"/>
            <a:ext cx="5373600" cy="694500"/>
          </a:xfrm>
          <a:prstGeom prst="rect">
            <a:avLst/>
          </a:prstGeom>
          <a:noFill/>
          <a:ln>
            <a:noFill/>
          </a:ln>
        </p:spPr>
        <p:txBody>
          <a:bodyPr anchorCtr="0" anchor="t" bIns="0" lIns="0" spcFirstLastPara="1" rIns="0" wrap="square" tIns="0">
            <a:noAutofit/>
          </a:bodyPr>
          <a:lstStyle>
            <a:lvl1pPr lvl="0" rtl="0" algn="l">
              <a:lnSpc>
                <a:spcPct val="95000"/>
              </a:lnSpc>
              <a:spcBef>
                <a:spcPts val="0"/>
              </a:spcBef>
              <a:spcAft>
                <a:spcPts val="0"/>
              </a:spcAft>
              <a:buSzPts val="2400"/>
              <a:buNone/>
              <a:defRPr b="0" i="0" sz="2400">
                <a:solidFill>
                  <a:schemeClr val="accent1"/>
                </a:solidFill>
                <a:latin typeface="Salesforce Sans"/>
                <a:ea typeface="Salesforce Sans"/>
                <a:cs typeface="Salesforce Sans"/>
                <a:sym typeface="Salesforce Sans"/>
              </a:defRPr>
            </a:lvl1pPr>
            <a:lvl2pPr lvl="1" rtl="0" algn="ctr">
              <a:spcBef>
                <a:spcPts val="200"/>
              </a:spcBef>
              <a:spcAft>
                <a:spcPts val="0"/>
              </a:spcAft>
              <a:buSzPts val="1800"/>
              <a:buNone/>
              <a:defRPr>
                <a:solidFill>
                  <a:srgbClr val="889AC4"/>
                </a:solidFill>
              </a:defRPr>
            </a:lvl2pPr>
            <a:lvl3pPr lvl="2" rtl="0" algn="ctr">
              <a:spcBef>
                <a:spcPts val="600"/>
              </a:spcBef>
              <a:spcAft>
                <a:spcPts val="0"/>
              </a:spcAft>
              <a:buSzPts val="1600"/>
              <a:buNone/>
              <a:defRPr>
                <a:solidFill>
                  <a:srgbClr val="889AC4"/>
                </a:solidFill>
              </a:defRPr>
            </a:lvl3pPr>
            <a:lvl4pPr lvl="3" rtl="0" algn="ctr">
              <a:spcBef>
                <a:spcPts val="600"/>
              </a:spcBef>
              <a:spcAft>
                <a:spcPts val="0"/>
              </a:spcAft>
              <a:buSzPts val="1400"/>
              <a:buNone/>
              <a:defRPr>
                <a:solidFill>
                  <a:srgbClr val="889AC4"/>
                </a:solidFill>
              </a:defRPr>
            </a:lvl4pPr>
            <a:lvl5pPr lvl="4" rtl="0" algn="ctr">
              <a:spcBef>
                <a:spcPts val="600"/>
              </a:spcBef>
              <a:spcAft>
                <a:spcPts val="0"/>
              </a:spcAft>
              <a:buSzPts val="2000"/>
              <a:buNone/>
              <a:defRPr>
                <a:solidFill>
                  <a:srgbClr val="889AC4"/>
                </a:solidFill>
              </a:defRPr>
            </a:lvl5pPr>
            <a:lvl6pPr lvl="5" rtl="0" algn="ctr">
              <a:spcBef>
                <a:spcPts val="600"/>
              </a:spcBef>
              <a:spcAft>
                <a:spcPts val="0"/>
              </a:spcAft>
              <a:buClr>
                <a:srgbClr val="889AC4"/>
              </a:buClr>
              <a:buSzPts val="2000"/>
              <a:buNone/>
              <a:defRPr>
                <a:solidFill>
                  <a:srgbClr val="889AC4"/>
                </a:solidFill>
              </a:defRPr>
            </a:lvl6pPr>
            <a:lvl7pPr lvl="6" rtl="0" algn="ctr">
              <a:spcBef>
                <a:spcPts val="400"/>
              </a:spcBef>
              <a:spcAft>
                <a:spcPts val="0"/>
              </a:spcAft>
              <a:buClr>
                <a:srgbClr val="889AC4"/>
              </a:buClr>
              <a:buSzPts val="2000"/>
              <a:buNone/>
              <a:defRPr>
                <a:solidFill>
                  <a:srgbClr val="889AC4"/>
                </a:solidFill>
              </a:defRPr>
            </a:lvl7pPr>
            <a:lvl8pPr lvl="7" rtl="0" algn="ctr">
              <a:spcBef>
                <a:spcPts val="400"/>
              </a:spcBef>
              <a:spcAft>
                <a:spcPts val="0"/>
              </a:spcAft>
              <a:buClr>
                <a:srgbClr val="889AC4"/>
              </a:buClr>
              <a:buSzPts val="2000"/>
              <a:buNone/>
              <a:defRPr>
                <a:solidFill>
                  <a:srgbClr val="889AC4"/>
                </a:solidFill>
              </a:defRPr>
            </a:lvl8pPr>
            <a:lvl9pPr lvl="8" rtl="0" algn="ctr">
              <a:spcBef>
                <a:spcPts val="400"/>
              </a:spcBef>
              <a:spcAft>
                <a:spcPts val="0"/>
              </a:spcAft>
              <a:buClr>
                <a:srgbClr val="889AC4"/>
              </a:buClr>
              <a:buSzPts val="2000"/>
              <a:buNone/>
              <a:defRPr>
                <a:solidFill>
                  <a:srgbClr val="889AC4"/>
                </a:solidFill>
              </a:defRPr>
            </a:lvl9pPr>
          </a:lstStyle>
          <a:p/>
        </p:txBody>
      </p:sp>
      <p:sp>
        <p:nvSpPr>
          <p:cNvPr id="902" name="Google Shape;902;p68"/>
          <p:cNvSpPr txBox="1"/>
          <p:nvPr>
            <p:ph idx="2" type="body"/>
          </p:nvPr>
        </p:nvSpPr>
        <p:spPr>
          <a:xfrm>
            <a:off x="578049" y="4981400"/>
            <a:ext cx="5376600" cy="2850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800"/>
              <a:buFont typeface="Salesforce Sans"/>
              <a:buNone/>
              <a:defRPr b="0" i="0" sz="1800">
                <a:solidFill>
                  <a:schemeClr val="accent1"/>
                </a:solidFill>
                <a:latin typeface="Salesforce Sans"/>
                <a:ea typeface="Salesforce Sans"/>
                <a:cs typeface="Salesforce Sans"/>
                <a:sym typeface="Salesforce Sans"/>
              </a:defRPr>
            </a:lvl1pPr>
            <a:lvl2pPr indent="-228600" lvl="1" marL="914400" rtl="0" algn="l">
              <a:spcBef>
                <a:spcPts val="300"/>
              </a:spcBef>
              <a:spcAft>
                <a:spcPts val="0"/>
              </a:spcAft>
              <a:buSzPts val="1540"/>
              <a:buFont typeface="Arial"/>
              <a:buNone/>
              <a:defRPr sz="1400">
                <a:solidFill>
                  <a:schemeClr val="lt2"/>
                </a:solidFill>
                <a:latin typeface="Salesforce Sans"/>
                <a:ea typeface="Salesforce Sans"/>
                <a:cs typeface="Salesforce Sans"/>
                <a:sym typeface="Salesforce Sans"/>
              </a:defRPr>
            </a:lvl2pPr>
            <a:lvl3pPr indent="-228600" lvl="2" marL="1371600" marR="0" rtl="0" algn="l">
              <a:lnSpc>
                <a:spcPct val="95000"/>
              </a:lnSpc>
              <a:spcBef>
                <a:spcPts val="300"/>
              </a:spcBef>
              <a:spcAft>
                <a:spcPts val="0"/>
              </a:spcAft>
              <a:buClr>
                <a:srgbClr val="BFBFBF"/>
              </a:buClr>
              <a:buSzPts val="1400"/>
              <a:buFont typeface="Arial"/>
              <a:buNone/>
              <a:defRPr sz="1400">
                <a:solidFill>
                  <a:schemeClr val="lt2"/>
                </a:solidFill>
                <a:latin typeface="Salesforce Sans"/>
                <a:ea typeface="Salesforce Sans"/>
                <a:cs typeface="Salesforce Sans"/>
                <a:sym typeface="Salesforce Sans"/>
              </a:defRPr>
            </a:lvl3pPr>
            <a:lvl4pPr indent="-285750" lvl="3" marL="1828800" rtl="0" algn="l">
              <a:spcBef>
                <a:spcPts val="0"/>
              </a:spcBef>
              <a:spcAft>
                <a:spcPts val="0"/>
              </a:spcAft>
              <a:buSzPts val="900"/>
              <a:buChar char="•"/>
              <a:defRPr sz="900">
                <a:solidFill>
                  <a:schemeClr val="lt1"/>
                </a:solidFill>
                <a:latin typeface="Salesforce Sans"/>
                <a:ea typeface="Salesforce Sans"/>
                <a:cs typeface="Salesforce Sans"/>
                <a:sym typeface="Salesforce Sans"/>
              </a:defRPr>
            </a:lvl4pPr>
            <a:lvl5pPr indent="-228600" lvl="4" marL="2286000" rtl="0" algn="l">
              <a:spcBef>
                <a:spcPts val="200"/>
              </a:spcBef>
              <a:spcAft>
                <a:spcPts val="0"/>
              </a:spcAft>
              <a:buSzPts val="1400"/>
              <a:buNone/>
              <a:defRPr sz="900">
                <a:solidFill>
                  <a:schemeClr val="lt1"/>
                </a:solidFill>
                <a:latin typeface="Salesforce Sans"/>
                <a:ea typeface="Salesforce Sans"/>
                <a:cs typeface="Salesforce Sans"/>
                <a:sym typeface="Salesforce Sans"/>
              </a:defRPr>
            </a:lvl5pPr>
            <a:lvl6pPr indent="-342900" lvl="5" marL="2743200" rtl="0" algn="l">
              <a:spcBef>
                <a:spcPts val="36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pic>
        <p:nvPicPr>
          <p:cNvPr id="903" name="Google Shape;903;p68"/>
          <p:cNvPicPr preferRelativeResize="0"/>
          <p:nvPr/>
        </p:nvPicPr>
        <p:blipFill>
          <a:blip r:embed="rId8">
            <a:alphaModFix/>
          </a:blip>
          <a:stretch>
            <a:fillRect/>
          </a:stretch>
        </p:blipFill>
        <p:spPr>
          <a:xfrm>
            <a:off x="1508170" y="577550"/>
            <a:ext cx="1316425" cy="274425"/>
          </a:xfrm>
          <a:prstGeom prst="rect">
            <a:avLst/>
          </a:prstGeom>
          <a:noFill/>
          <a:ln>
            <a:noFill/>
          </a:ln>
        </p:spPr>
      </p:pic>
      <p:pic>
        <p:nvPicPr>
          <p:cNvPr descr="pasted-image.pdf" id="904" name="Google Shape;904;p68"/>
          <p:cNvPicPr preferRelativeResize="0"/>
          <p:nvPr/>
        </p:nvPicPr>
        <p:blipFill rotWithShape="1">
          <a:blip r:embed="rId9">
            <a:alphaModFix/>
          </a:blip>
          <a:srcRect b="0" l="0" r="0" t="0"/>
          <a:stretch/>
        </p:blipFill>
        <p:spPr>
          <a:xfrm>
            <a:off x="578058" y="519125"/>
            <a:ext cx="558805" cy="391200"/>
          </a:xfrm>
          <a:prstGeom prst="rect">
            <a:avLst/>
          </a:prstGeom>
          <a:noFill/>
          <a:ln>
            <a:noFill/>
          </a:ln>
        </p:spPr>
      </p:pic>
      <p:sp>
        <p:nvSpPr>
          <p:cNvPr id="905" name="Google Shape;905;p68"/>
          <p:cNvSpPr txBox="1"/>
          <p:nvPr>
            <p:ph idx="3" type="body"/>
          </p:nvPr>
        </p:nvSpPr>
        <p:spPr>
          <a:xfrm>
            <a:off x="578049" y="4675525"/>
            <a:ext cx="5376600" cy="282000"/>
          </a:xfrm>
          <a:prstGeom prst="rect">
            <a:avLst/>
          </a:prstGeom>
          <a:noFill/>
          <a:ln>
            <a:noFill/>
          </a:ln>
        </p:spPr>
        <p:txBody>
          <a:bodyPr anchorCtr="0" anchor="b" bIns="0" lIns="0" spcFirstLastPara="1" rIns="0" wrap="square" tIns="0">
            <a:noAutofit/>
          </a:bodyPr>
          <a:lstStyle>
            <a:lvl1pPr indent="-228600" lvl="0" marL="457200" rtl="0" algn="l">
              <a:lnSpc>
                <a:spcPct val="95000"/>
              </a:lnSpc>
              <a:spcBef>
                <a:spcPts val="0"/>
              </a:spcBef>
              <a:spcAft>
                <a:spcPts val="0"/>
              </a:spcAft>
              <a:buSzPts val="1800"/>
              <a:buNone/>
              <a:defRPr b="1" sz="18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2 - Title Slide_ B">
  <p:cSld name="Title Slide_ B_1">
    <p:bg>
      <p:bgPr>
        <a:solidFill>
          <a:srgbClr val="EEF4FF"/>
        </a:solidFill>
      </p:bgPr>
    </p:bg>
    <p:spTree>
      <p:nvGrpSpPr>
        <p:cNvPr id="906" name="Shape 906"/>
        <p:cNvGrpSpPr/>
        <p:nvPr/>
      </p:nvGrpSpPr>
      <p:grpSpPr>
        <a:xfrm>
          <a:off x="0" y="0"/>
          <a:ext cx="0" cy="0"/>
          <a:chOff x="0" y="0"/>
          <a:chExt cx="0" cy="0"/>
        </a:xfrm>
      </p:grpSpPr>
      <p:grpSp>
        <p:nvGrpSpPr>
          <p:cNvPr id="907" name="Google Shape;907;p69"/>
          <p:cNvGrpSpPr/>
          <p:nvPr/>
        </p:nvGrpSpPr>
        <p:grpSpPr>
          <a:xfrm>
            <a:off x="8209690" y="823369"/>
            <a:ext cx="3839700" cy="3839700"/>
            <a:chOff x="8209690" y="823369"/>
            <a:chExt cx="3839700" cy="3839700"/>
          </a:xfrm>
        </p:grpSpPr>
        <p:sp>
          <p:nvSpPr>
            <p:cNvPr id="908" name="Google Shape;908;p69"/>
            <p:cNvSpPr/>
            <p:nvPr/>
          </p:nvSpPr>
          <p:spPr>
            <a:xfrm>
              <a:off x="8209690" y="823369"/>
              <a:ext cx="3839700" cy="3839700"/>
            </a:xfrm>
            <a:prstGeom prst="ellipse">
              <a:avLst/>
            </a:prstGeom>
            <a:solidFill>
              <a:srgbClr val="1AB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909" name="Google Shape;909;p69"/>
            <p:cNvPicPr preferRelativeResize="0"/>
            <p:nvPr/>
          </p:nvPicPr>
          <p:blipFill rotWithShape="1">
            <a:blip r:embed="rId2">
              <a:alphaModFix amt="72000"/>
            </a:blip>
            <a:srcRect b="-27717" l="-3925" r="38174" t="-8689"/>
            <a:stretch/>
          </p:blipFill>
          <p:spPr>
            <a:xfrm>
              <a:off x="8210207" y="823879"/>
              <a:ext cx="3838500" cy="3838500"/>
            </a:xfrm>
            <a:prstGeom prst="ellipse">
              <a:avLst/>
            </a:prstGeom>
            <a:noFill/>
            <a:ln>
              <a:noFill/>
            </a:ln>
          </p:spPr>
        </p:pic>
        <p:pic>
          <p:nvPicPr>
            <p:cNvPr id="910" name="Google Shape;910;p69"/>
            <p:cNvPicPr preferRelativeResize="0"/>
            <p:nvPr/>
          </p:nvPicPr>
          <p:blipFill rotWithShape="1">
            <a:blip r:embed="rId2">
              <a:alphaModFix/>
            </a:blip>
            <a:srcRect b="27226" l="-223" r="34473" t="-63633"/>
            <a:stretch/>
          </p:blipFill>
          <p:spPr>
            <a:xfrm flipH="1">
              <a:off x="8210207" y="823879"/>
              <a:ext cx="3838500" cy="3838500"/>
            </a:xfrm>
            <a:prstGeom prst="ellipse">
              <a:avLst/>
            </a:prstGeom>
            <a:noFill/>
            <a:ln>
              <a:noFill/>
            </a:ln>
          </p:spPr>
        </p:pic>
      </p:grpSp>
      <p:grpSp>
        <p:nvGrpSpPr>
          <p:cNvPr id="911" name="Google Shape;911;p69"/>
          <p:cNvGrpSpPr/>
          <p:nvPr/>
        </p:nvGrpSpPr>
        <p:grpSpPr>
          <a:xfrm>
            <a:off x="3276450" y="3273876"/>
            <a:ext cx="8912376" cy="3585012"/>
            <a:chOff x="3276450" y="3273876"/>
            <a:chExt cx="8912376" cy="3585012"/>
          </a:xfrm>
        </p:grpSpPr>
        <p:pic>
          <p:nvPicPr>
            <p:cNvPr id="912" name="Google Shape;912;p69"/>
            <p:cNvPicPr preferRelativeResize="0"/>
            <p:nvPr/>
          </p:nvPicPr>
          <p:blipFill rotWithShape="1">
            <a:blip r:embed="rId3">
              <a:alphaModFix/>
            </a:blip>
            <a:srcRect b="22081" l="0" r="3138" t="0"/>
            <a:stretch/>
          </p:blipFill>
          <p:spPr>
            <a:xfrm>
              <a:off x="3276450" y="4872888"/>
              <a:ext cx="7208073" cy="1986000"/>
            </a:xfrm>
            <a:prstGeom prst="rect">
              <a:avLst/>
            </a:prstGeom>
            <a:noFill/>
            <a:ln>
              <a:noFill/>
            </a:ln>
          </p:spPr>
        </p:pic>
        <p:pic>
          <p:nvPicPr>
            <p:cNvPr id="913" name="Google Shape;913;p69"/>
            <p:cNvPicPr preferRelativeResize="0"/>
            <p:nvPr/>
          </p:nvPicPr>
          <p:blipFill rotWithShape="1">
            <a:blip r:embed="rId3">
              <a:alphaModFix/>
            </a:blip>
            <a:srcRect b="30074" l="5979" r="3144" t="0"/>
            <a:stretch/>
          </p:blipFill>
          <p:spPr>
            <a:xfrm>
              <a:off x="5250750" y="5282375"/>
              <a:ext cx="5692651" cy="1500300"/>
            </a:xfrm>
            <a:prstGeom prst="rect">
              <a:avLst/>
            </a:prstGeom>
            <a:noFill/>
            <a:ln>
              <a:noFill/>
            </a:ln>
          </p:spPr>
        </p:pic>
        <p:pic>
          <p:nvPicPr>
            <p:cNvPr id="914" name="Google Shape;914;p69"/>
            <p:cNvPicPr preferRelativeResize="0"/>
            <p:nvPr/>
          </p:nvPicPr>
          <p:blipFill rotWithShape="1">
            <a:blip r:embed="rId3">
              <a:alphaModFix/>
            </a:blip>
            <a:srcRect b="30074" l="5979" r="3144" t="0"/>
            <a:stretch/>
          </p:blipFill>
          <p:spPr>
            <a:xfrm>
              <a:off x="3955350" y="5358575"/>
              <a:ext cx="5692651" cy="1500300"/>
            </a:xfrm>
            <a:prstGeom prst="rect">
              <a:avLst/>
            </a:prstGeom>
            <a:noFill/>
            <a:ln>
              <a:noFill/>
            </a:ln>
          </p:spPr>
        </p:pic>
        <p:pic>
          <p:nvPicPr>
            <p:cNvPr id="915" name="Google Shape;915;p69"/>
            <p:cNvPicPr preferRelativeResize="0"/>
            <p:nvPr/>
          </p:nvPicPr>
          <p:blipFill>
            <a:blip r:embed="rId4">
              <a:alphaModFix/>
            </a:blip>
            <a:stretch>
              <a:fillRect/>
            </a:stretch>
          </p:blipFill>
          <p:spPr>
            <a:xfrm>
              <a:off x="8697227" y="3273876"/>
              <a:ext cx="3491598" cy="3309626"/>
            </a:xfrm>
            <a:prstGeom prst="rect">
              <a:avLst/>
            </a:prstGeom>
            <a:noFill/>
            <a:ln>
              <a:noFill/>
            </a:ln>
          </p:spPr>
        </p:pic>
        <p:pic>
          <p:nvPicPr>
            <p:cNvPr id="916" name="Google Shape;916;p69"/>
            <p:cNvPicPr preferRelativeResize="0"/>
            <p:nvPr/>
          </p:nvPicPr>
          <p:blipFill rotWithShape="1">
            <a:blip r:embed="rId3">
              <a:alphaModFix/>
            </a:blip>
            <a:srcRect b="30074" l="0" r="3138" t="0"/>
            <a:stretch/>
          </p:blipFill>
          <p:spPr>
            <a:xfrm>
              <a:off x="6835473" y="5534250"/>
              <a:ext cx="5353352" cy="1323750"/>
            </a:xfrm>
            <a:prstGeom prst="rect">
              <a:avLst/>
            </a:prstGeom>
            <a:noFill/>
            <a:ln>
              <a:noFill/>
            </a:ln>
          </p:spPr>
        </p:pic>
      </p:grpSp>
      <p:sp>
        <p:nvSpPr>
          <p:cNvPr id="917" name="Google Shape;917;p69"/>
          <p:cNvSpPr/>
          <p:nvPr/>
        </p:nvSpPr>
        <p:spPr>
          <a:xfrm>
            <a:off x="8029124" y="4916850"/>
            <a:ext cx="744600" cy="744600"/>
          </a:xfrm>
          <a:prstGeom prst="ellipse">
            <a:avLst/>
          </a:prstGeom>
          <a:solidFill>
            <a:srgbClr val="1AB9FF">
              <a:alpha val="553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18" name="Google Shape;918;p69"/>
          <p:cNvSpPr/>
          <p:nvPr/>
        </p:nvSpPr>
        <p:spPr>
          <a:xfrm>
            <a:off x="6171201" y="2443501"/>
            <a:ext cx="1601700" cy="1601700"/>
          </a:xfrm>
          <a:prstGeom prst="ellipse">
            <a:avLst/>
          </a:prstGeom>
          <a:solidFill>
            <a:srgbClr val="1AB9FF">
              <a:alpha val="357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19" name="Google Shape;919;p69"/>
          <p:cNvSpPr/>
          <p:nvPr/>
        </p:nvSpPr>
        <p:spPr>
          <a:xfrm>
            <a:off x="6742400" y="3037500"/>
            <a:ext cx="3815400" cy="2217600"/>
          </a:xfrm>
          <a:prstGeom prst="roundRect">
            <a:avLst>
              <a:gd fmla="val 8057" name="adj"/>
            </a:avLst>
          </a:prstGeom>
          <a:solidFill>
            <a:schemeClr val="lt1"/>
          </a:solidFill>
          <a:ln>
            <a:noFill/>
          </a:ln>
          <a:effectLst>
            <a:outerShdw blurRad="300038" rotWithShape="0" algn="bl" dir="3720000" dist="114300">
              <a:srgbClr val="000000">
                <a:alpha val="16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US"/>
              <a:t> </a:t>
            </a:r>
            <a:endParaRPr/>
          </a:p>
        </p:txBody>
      </p:sp>
      <p:sp>
        <p:nvSpPr>
          <p:cNvPr id="920" name="Google Shape;920;p69"/>
          <p:cNvSpPr/>
          <p:nvPr/>
        </p:nvSpPr>
        <p:spPr>
          <a:xfrm>
            <a:off x="6935938" y="3846773"/>
            <a:ext cx="1662600" cy="1155900"/>
          </a:xfrm>
          <a:prstGeom prst="roundRect">
            <a:avLst>
              <a:gd fmla="val 4546" name="adj"/>
            </a:avLst>
          </a:prstGeom>
          <a:solidFill>
            <a:schemeClr val="lt1"/>
          </a:solidFill>
          <a:ln>
            <a:noFill/>
          </a:ln>
          <a:effectLst>
            <a:outerShdw blurRad="242888" rotWithShape="0" algn="bl" dir="3720000" dist="57150">
              <a:srgbClr val="000000">
                <a:alpha val="1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US"/>
              <a:t> </a:t>
            </a:r>
            <a:endParaRPr/>
          </a:p>
        </p:txBody>
      </p:sp>
      <p:sp>
        <p:nvSpPr>
          <p:cNvPr id="921" name="Google Shape;921;p69"/>
          <p:cNvSpPr/>
          <p:nvPr/>
        </p:nvSpPr>
        <p:spPr>
          <a:xfrm>
            <a:off x="8701663" y="3846773"/>
            <a:ext cx="1662600" cy="1155900"/>
          </a:xfrm>
          <a:prstGeom prst="roundRect">
            <a:avLst>
              <a:gd fmla="val 4546" name="adj"/>
            </a:avLst>
          </a:prstGeom>
          <a:solidFill>
            <a:schemeClr val="lt1"/>
          </a:solidFill>
          <a:ln>
            <a:noFill/>
          </a:ln>
          <a:effectLst>
            <a:outerShdw blurRad="242888" rotWithShape="0" algn="bl" dir="3720000" dist="57150">
              <a:srgbClr val="000000">
                <a:alpha val="1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US"/>
              <a:t> </a:t>
            </a:r>
            <a:endParaRPr/>
          </a:p>
        </p:txBody>
      </p:sp>
      <p:pic>
        <p:nvPicPr>
          <p:cNvPr id="922" name="Google Shape;922;p69"/>
          <p:cNvPicPr preferRelativeResize="0"/>
          <p:nvPr/>
        </p:nvPicPr>
        <p:blipFill>
          <a:blip r:embed="rId5">
            <a:alphaModFix/>
          </a:blip>
          <a:stretch>
            <a:fillRect/>
          </a:stretch>
        </p:blipFill>
        <p:spPr>
          <a:xfrm>
            <a:off x="8961663" y="4065700"/>
            <a:ext cx="1142625" cy="728550"/>
          </a:xfrm>
          <a:prstGeom prst="rect">
            <a:avLst/>
          </a:prstGeom>
          <a:noFill/>
          <a:ln>
            <a:noFill/>
          </a:ln>
        </p:spPr>
      </p:pic>
      <p:pic>
        <p:nvPicPr>
          <p:cNvPr id="923" name="Google Shape;923;p69"/>
          <p:cNvPicPr preferRelativeResize="0"/>
          <p:nvPr/>
        </p:nvPicPr>
        <p:blipFill>
          <a:blip r:embed="rId6">
            <a:alphaModFix/>
          </a:blip>
          <a:stretch>
            <a:fillRect/>
          </a:stretch>
        </p:blipFill>
        <p:spPr>
          <a:xfrm>
            <a:off x="7246497" y="4057627"/>
            <a:ext cx="1041525" cy="744700"/>
          </a:xfrm>
          <a:prstGeom prst="rect">
            <a:avLst/>
          </a:prstGeom>
          <a:noFill/>
          <a:ln>
            <a:noFill/>
          </a:ln>
        </p:spPr>
      </p:pic>
      <p:sp>
        <p:nvSpPr>
          <p:cNvPr id="924" name="Google Shape;924;p69"/>
          <p:cNvSpPr/>
          <p:nvPr/>
        </p:nvSpPr>
        <p:spPr>
          <a:xfrm>
            <a:off x="9952600" y="3201623"/>
            <a:ext cx="353700" cy="353700"/>
          </a:xfrm>
          <a:prstGeom prst="ellipse">
            <a:avLst/>
          </a:prstGeom>
          <a:solidFill>
            <a:srgbClr val="1AB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25" name="Google Shape;925;p69"/>
          <p:cNvSpPr/>
          <p:nvPr/>
        </p:nvSpPr>
        <p:spPr>
          <a:xfrm>
            <a:off x="9631759" y="3201623"/>
            <a:ext cx="353700" cy="353700"/>
          </a:xfrm>
          <a:prstGeom prst="ellipse">
            <a:avLst/>
          </a:prstGeom>
          <a:solidFill>
            <a:srgbClr val="01C3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26" name="Google Shape;926;p69"/>
          <p:cNvSpPr/>
          <p:nvPr/>
        </p:nvSpPr>
        <p:spPr>
          <a:xfrm>
            <a:off x="9310917" y="3201623"/>
            <a:ext cx="353700" cy="353700"/>
          </a:xfrm>
          <a:prstGeom prst="ellipse">
            <a:avLst/>
          </a:prstGeom>
          <a:solidFill>
            <a:srgbClr val="FCC00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27" name="Google Shape;927;p69"/>
          <p:cNvSpPr/>
          <p:nvPr/>
        </p:nvSpPr>
        <p:spPr>
          <a:xfrm>
            <a:off x="8990075" y="3201623"/>
            <a:ext cx="353700" cy="353700"/>
          </a:xfrm>
          <a:prstGeom prst="ellipse">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nvGrpSpPr>
          <p:cNvPr id="928" name="Google Shape;928;p69"/>
          <p:cNvGrpSpPr/>
          <p:nvPr/>
        </p:nvGrpSpPr>
        <p:grpSpPr>
          <a:xfrm>
            <a:off x="8829350" y="2157700"/>
            <a:ext cx="2314200" cy="538800"/>
            <a:chOff x="8829350" y="2157700"/>
            <a:chExt cx="2314200" cy="538800"/>
          </a:xfrm>
        </p:grpSpPr>
        <p:sp>
          <p:nvSpPr>
            <p:cNvPr id="929" name="Google Shape;929;p69"/>
            <p:cNvSpPr/>
            <p:nvPr/>
          </p:nvSpPr>
          <p:spPr>
            <a:xfrm>
              <a:off x="8829350" y="2157700"/>
              <a:ext cx="2314200" cy="538800"/>
            </a:xfrm>
            <a:prstGeom prst="roundRect">
              <a:avLst>
                <a:gd fmla="val 13460" name="adj"/>
              </a:avLst>
            </a:prstGeom>
            <a:solidFill>
              <a:schemeClr val="lt1"/>
            </a:solidFill>
            <a:ln>
              <a:noFill/>
            </a:ln>
            <a:effectLst>
              <a:outerShdw blurRad="300038" rotWithShape="0" algn="bl" dir="3720000" dist="114300">
                <a:srgbClr val="000000">
                  <a:alpha val="16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US"/>
                <a:t> </a:t>
              </a:r>
              <a:endParaRPr/>
            </a:p>
          </p:txBody>
        </p:sp>
        <p:sp>
          <p:nvSpPr>
            <p:cNvPr id="930" name="Google Shape;930;p69"/>
            <p:cNvSpPr/>
            <p:nvPr/>
          </p:nvSpPr>
          <p:spPr>
            <a:xfrm>
              <a:off x="8938625" y="2240950"/>
              <a:ext cx="372300" cy="372300"/>
            </a:xfrm>
            <a:prstGeom prst="ellipse">
              <a:avLst/>
            </a:prstGeom>
            <a:solidFill>
              <a:srgbClr val="9050E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nvGrpSpPr>
            <p:cNvPr id="931" name="Google Shape;931;p69"/>
            <p:cNvGrpSpPr/>
            <p:nvPr/>
          </p:nvGrpSpPr>
          <p:grpSpPr>
            <a:xfrm>
              <a:off x="9421875" y="2333150"/>
              <a:ext cx="1530900" cy="201675"/>
              <a:chOff x="9421875" y="2330400"/>
              <a:chExt cx="1530900" cy="201675"/>
            </a:xfrm>
          </p:grpSpPr>
          <p:sp>
            <p:nvSpPr>
              <p:cNvPr id="932" name="Google Shape;932;p69"/>
              <p:cNvSpPr/>
              <p:nvPr/>
            </p:nvSpPr>
            <p:spPr>
              <a:xfrm>
                <a:off x="9421875" y="2330400"/>
                <a:ext cx="1530900" cy="61800"/>
              </a:xfrm>
              <a:prstGeom prst="rect">
                <a:avLst/>
              </a:prstGeom>
              <a:solidFill>
                <a:srgbClr val="C1B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1B9B4"/>
                  </a:solidFill>
                </a:endParaRPr>
              </a:p>
            </p:txBody>
          </p:sp>
          <p:sp>
            <p:nvSpPr>
              <p:cNvPr id="933" name="Google Shape;933;p69"/>
              <p:cNvSpPr/>
              <p:nvPr/>
            </p:nvSpPr>
            <p:spPr>
              <a:xfrm>
                <a:off x="9421875" y="2470275"/>
                <a:ext cx="1303800" cy="61800"/>
              </a:xfrm>
              <a:prstGeom prst="rect">
                <a:avLst/>
              </a:prstGeom>
              <a:solidFill>
                <a:srgbClr val="C1B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1B9B4"/>
                  </a:solidFill>
                </a:endParaRPr>
              </a:p>
            </p:txBody>
          </p:sp>
        </p:grpSp>
      </p:grpSp>
      <p:sp>
        <p:nvSpPr>
          <p:cNvPr id="934" name="Google Shape;934;p69"/>
          <p:cNvSpPr/>
          <p:nvPr/>
        </p:nvSpPr>
        <p:spPr>
          <a:xfrm>
            <a:off x="6935925" y="3324613"/>
            <a:ext cx="1408200" cy="107700"/>
          </a:xfrm>
          <a:prstGeom prst="roundRect">
            <a:avLst>
              <a:gd fmla="val 38092" name="adj"/>
            </a:avLst>
          </a:prstGeom>
          <a:solidFill>
            <a:srgbClr val="0176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35" name="Google Shape;935;p69"/>
          <p:cNvSpPr txBox="1"/>
          <p:nvPr>
            <p:ph type="ctrTitle"/>
          </p:nvPr>
        </p:nvSpPr>
        <p:spPr>
          <a:xfrm>
            <a:off x="567275" y="1670925"/>
            <a:ext cx="5373600" cy="19323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SzPts val="1400"/>
              <a:buNone/>
              <a:defRPr b="1" sz="3400">
                <a:solidFill>
                  <a:schemeClr val="accent1"/>
                </a:solidFill>
                <a:latin typeface="Salesforce Sans"/>
                <a:ea typeface="Salesforce Sans"/>
                <a:cs typeface="Salesforce Sans"/>
                <a:sym typeface="Salesforce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36" name="Google Shape;936;p69"/>
          <p:cNvSpPr txBox="1"/>
          <p:nvPr>
            <p:ph idx="1" type="subTitle"/>
          </p:nvPr>
        </p:nvSpPr>
        <p:spPr>
          <a:xfrm>
            <a:off x="578050" y="3638625"/>
            <a:ext cx="5373600" cy="694500"/>
          </a:xfrm>
          <a:prstGeom prst="rect">
            <a:avLst/>
          </a:prstGeom>
          <a:noFill/>
          <a:ln>
            <a:noFill/>
          </a:ln>
        </p:spPr>
        <p:txBody>
          <a:bodyPr anchorCtr="0" anchor="t" bIns="0" lIns="0" spcFirstLastPara="1" rIns="0" wrap="square" tIns="0">
            <a:noAutofit/>
          </a:bodyPr>
          <a:lstStyle>
            <a:lvl1pPr lvl="0" rtl="0" algn="l">
              <a:lnSpc>
                <a:spcPct val="95000"/>
              </a:lnSpc>
              <a:spcBef>
                <a:spcPts val="0"/>
              </a:spcBef>
              <a:spcAft>
                <a:spcPts val="0"/>
              </a:spcAft>
              <a:buSzPts val="2400"/>
              <a:buNone/>
              <a:defRPr b="0" i="0" sz="2400">
                <a:solidFill>
                  <a:schemeClr val="accent1"/>
                </a:solidFill>
                <a:latin typeface="Salesforce Sans"/>
                <a:ea typeface="Salesforce Sans"/>
                <a:cs typeface="Salesforce Sans"/>
                <a:sym typeface="Salesforce Sans"/>
              </a:defRPr>
            </a:lvl1pPr>
            <a:lvl2pPr lvl="1" rtl="0" algn="ctr">
              <a:spcBef>
                <a:spcPts val="200"/>
              </a:spcBef>
              <a:spcAft>
                <a:spcPts val="0"/>
              </a:spcAft>
              <a:buSzPts val="1800"/>
              <a:buNone/>
              <a:defRPr>
                <a:solidFill>
                  <a:srgbClr val="889AC4"/>
                </a:solidFill>
              </a:defRPr>
            </a:lvl2pPr>
            <a:lvl3pPr lvl="2" rtl="0" algn="ctr">
              <a:spcBef>
                <a:spcPts val="600"/>
              </a:spcBef>
              <a:spcAft>
                <a:spcPts val="0"/>
              </a:spcAft>
              <a:buSzPts val="1600"/>
              <a:buNone/>
              <a:defRPr>
                <a:solidFill>
                  <a:srgbClr val="889AC4"/>
                </a:solidFill>
              </a:defRPr>
            </a:lvl3pPr>
            <a:lvl4pPr lvl="3" rtl="0" algn="ctr">
              <a:spcBef>
                <a:spcPts val="600"/>
              </a:spcBef>
              <a:spcAft>
                <a:spcPts val="0"/>
              </a:spcAft>
              <a:buSzPts val="1400"/>
              <a:buNone/>
              <a:defRPr>
                <a:solidFill>
                  <a:srgbClr val="889AC4"/>
                </a:solidFill>
              </a:defRPr>
            </a:lvl4pPr>
            <a:lvl5pPr lvl="4" rtl="0" algn="ctr">
              <a:spcBef>
                <a:spcPts val="600"/>
              </a:spcBef>
              <a:spcAft>
                <a:spcPts val="0"/>
              </a:spcAft>
              <a:buSzPts val="2000"/>
              <a:buNone/>
              <a:defRPr>
                <a:solidFill>
                  <a:srgbClr val="889AC4"/>
                </a:solidFill>
              </a:defRPr>
            </a:lvl5pPr>
            <a:lvl6pPr lvl="5" rtl="0" algn="ctr">
              <a:spcBef>
                <a:spcPts val="600"/>
              </a:spcBef>
              <a:spcAft>
                <a:spcPts val="0"/>
              </a:spcAft>
              <a:buClr>
                <a:srgbClr val="889AC4"/>
              </a:buClr>
              <a:buSzPts val="2000"/>
              <a:buNone/>
              <a:defRPr>
                <a:solidFill>
                  <a:srgbClr val="889AC4"/>
                </a:solidFill>
              </a:defRPr>
            </a:lvl6pPr>
            <a:lvl7pPr lvl="6" rtl="0" algn="ctr">
              <a:spcBef>
                <a:spcPts val="400"/>
              </a:spcBef>
              <a:spcAft>
                <a:spcPts val="0"/>
              </a:spcAft>
              <a:buClr>
                <a:srgbClr val="889AC4"/>
              </a:buClr>
              <a:buSzPts val="2000"/>
              <a:buNone/>
              <a:defRPr>
                <a:solidFill>
                  <a:srgbClr val="889AC4"/>
                </a:solidFill>
              </a:defRPr>
            </a:lvl7pPr>
            <a:lvl8pPr lvl="7" rtl="0" algn="ctr">
              <a:spcBef>
                <a:spcPts val="400"/>
              </a:spcBef>
              <a:spcAft>
                <a:spcPts val="0"/>
              </a:spcAft>
              <a:buClr>
                <a:srgbClr val="889AC4"/>
              </a:buClr>
              <a:buSzPts val="2000"/>
              <a:buNone/>
              <a:defRPr>
                <a:solidFill>
                  <a:srgbClr val="889AC4"/>
                </a:solidFill>
              </a:defRPr>
            </a:lvl8pPr>
            <a:lvl9pPr lvl="8" rtl="0" algn="ctr">
              <a:spcBef>
                <a:spcPts val="400"/>
              </a:spcBef>
              <a:spcAft>
                <a:spcPts val="0"/>
              </a:spcAft>
              <a:buClr>
                <a:srgbClr val="889AC4"/>
              </a:buClr>
              <a:buSzPts val="2000"/>
              <a:buNone/>
              <a:defRPr>
                <a:solidFill>
                  <a:srgbClr val="889AC4"/>
                </a:solidFill>
              </a:defRPr>
            </a:lvl9pPr>
          </a:lstStyle>
          <a:p/>
        </p:txBody>
      </p:sp>
      <p:sp>
        <p:nvSpPr>
          <p:cNvPr id="937" name="Google Shape;937;p69"/>
          <p:cNvSpPr txBox="1"/>
          <p:nvPr>
            <p:ph idx="2" type="body"/>
          </p:nvPr>
        </p:nvSpPr>
        <p:spPr>
          <a:xfrm>
            <a:off x="578049" y="4981400"/>
            <a:ext cx="5376600" cy="2850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800"/>
              <a:buFont typeface="Salesforce Sans"/>
              <a:buNone/>
              <a:defRPr b="0" i="0" sz="1800">
                <a:solidFill>
                  <a:schemeClr val="accent1"/>
                </a:solidFill>
                <a:latin typeface="Salesforce Sans"/>
                <a:ea typeface="Salesforce Sans"/>
                <a:cs typeface="Salesforce Sans"/>
                <a:sym typeface="Salesforce Sans"/>
              </a:defRPr>
            </a:lvl1pPr>
            <a:lvl2pPr indent="-228600" lvl="1" marL="914400" rtl="0" algn="l">
              <a:spcBef>
                <a:spcPts val="300"/>
              </a:spcBef>
              <a:spcAft>
                <a:spcPts val="0"/>
              </a:spcAft>
              <a:buSzPts val="1540"/>
              <a:buFont typeface="Arial"/>
              <a:buNone/>
              <a:defRPr sz="1400">
                <a:solidFill>
                  <a:schemeClr val="lt2"/>
                </a:solidFill>
                <a:latin typeface="Salesforce Sans"/>
                <a:ea typeface="Salesforce Sans"/>
                <a:cs typeface="Salesforce Sans"/>
                <a:sym typeface="Salesforce Sans"/>
              </a:defRPr>
            </a:lvl2pPr>
            <a:lvl3pPr indent="-228600" lvl="2" marL="1371600" marR="0" rtl="0" algn="l">
              <a:lnSpc>
                <a:spcPct val="95000"/>
              </a:lnSpc>
              <a:spcBef>
                <a:spcPts val="300"/>
              </a:spcBef>
              <a:spcAft>
                <a:spcPts val="0"/>
              </a:spcAft>
              <a:buClr>
                <a:srgbClr val="BFBFBF"/>
              </a:buClr>
              <a:buSzPts val="1400"/>
              <a:buFont typeface="Arial"/>
              <a:buNone/>
              <a:defRPr sz="1400">
                <a:solidFill>
                  <a:schemeClr val="lt2"/>
                </a:solidFill>
                <a:latin typeface="Salesforce Sans"/>
                <a:ea typeface="Salesforce Sans"/>
                <a:cs typeface="Salesforce Sans"/>
                <a:sym typeface="Salesforce Sans"/>
              </a:defRPr>
            </a:lvl3pPr>
            <a:lvl4pPr indent="-285750" lvl="3" marL="1828800" rtl="0" algn="l">
              <a:spcBef>
                <a:spcPts val="0"/>
              </a:spcBef>
              <a:spcAft>
                <a:spcPts val="0"/>
              </a:spcAft>
              <a:buSzPts val="900"/>
              <a:buChar char="•"/>
              <a:defRPr sz="900">
                <a:solidFill>
                  <a:schemeClr val="lt1"/>
                </a:solidFill>
                <a:latin typeface="Salesforce Sans"/>
                <a:ea typeface="Salesforce Sans"/>
                <a:cs typeface="Salesforce Sans"/>
                <a:sym typeface="Salesforce Sans"/>
              </a:defRPr>
            </a:lvl4pPr>
            <a:lvl5pPr indent="-228600" lvl="4" marL="2286000" rtl="0" algn="l">
              <a:spcBef>
                <a:spcPts val="200"/>
              </a:spcBef>
              <a:spcAft>
                <a:spcPts val="0"/>
              </a:spcAft>
              <a:buSzPts val="1400"/>
              <a:buNone/>
              <a:defRPr sz="900">
                <a:solidFill>
                  <a:schemeClr val="lt1"/>
                </a:solidFill>
                <a:latin typeface="Salesforce Sans"/>
                <a:ea typeface="Salesforce Sans"/>
                <a:cs typeface="Salesforce Sans"/>
                <a:sym typeface="Salesforce Sans"/>
              </a:defRPr>
            </a:lvl5pPr>
            <a:lvl6pPr indent="-342900" lvl="5" marL="2743200" rtl="0" algn="l">
              <a:spcBef>
                <a:spcPts val="36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938" name="Google Shape;938;p69"/>
          <p:cNvSpPr txBox="1"/>
          <p:nvPr>
            <p:ph idx="3" type="body"/>
          </p:nvPr>
        </p:nvSpPr>
        <p:spPr>
          <a:xfrm>
            <a:off x="578049" y="4675525"/>
            <a:ext cx="5376600" cy="282000"/>
          </a:xfrm>
          <a:prstGeom prst="rect">
            <a:avLst/>
          </a:prstGeom>
          <a:noFill/>
          <a:ln>
            <a:noFill/>
          </a:ln>
        </p:spPr>
        <p:txBody>
          <a:bodyPr anchorCtr="0" anchor="b" bIns="0" lIns="0" spcFirstLastPara="1" rIns="0" wrap="square" tIns="0">
            <a:noAutofit/>
          </a:bodyPr>
          <a:lstStyle>
            <a:lvl1pPr indent="-228600" lvl="0" marL="457200" rtl="0" algn="l">
              <a:lnSpc>
                <a:spcPct val="95000"/>
              </a:lnSpc>
              <a:spcBef>
                <a:spcPts val="0"/>
              </a:spcBef>
              <a:spcAft>
                <a:spcPts val="0"/>
              </a:spcAft>
              <a:buSzPts val="1800"/>
              <a:buNone/>
              <a:defRPr b="1" sz="18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pic>
        <p:nvPicPr>
          <p:cNvPr id="939" name="Google Shape;939;p69"/>
          <p:cNvPicPr preferRelativeResize="0"/>
          <p:nvPr/>
        </p:nvPicPr>
        <p:blipFill>
          <a:blip r:embed="rId7">
            <a:alphaModFix/>
          </a:blip>
          <a:stretch>
            <a:fillRect/>
          </a:stretch>
        </p:blipFill>
        <p:spPr>
          <a:xfrm>
            <a:off x="1508170" y="577550"/>
            <a:ext cx="1316425" cy="274425"/>
          </a:xfrm>
          <a:prstGeom prst="rect">
            <a:avLst/>
          </a:prstGeom>
          <a:noFill/>
          <a:ln>
            <a:noFill/>
          </a:ln>
        </p:spPr>
      </p:pic>
      <p:pic>
        <p:nvPicPr>
          <p:cNvPr descr="pasted-image.pdf" id="940" name="Google Shape;940;p69"/>
          <p:cNvPicPr preferRelativeResize="0"/>
          <p:nvPr/>
        </p:nvPicPr>
        <p:blipFill rotWithShape="1">
          <a:blip r:embed="rId8">
            <a:alphaModFix/>
          </a:blip>
          <a:srcRect b="0" l="0" r="0" t="0"/>
          <a:stretch/>
        </p:blipFill>
        <p:spPr>
          <a:xfrm>
            <a:off x="578058" y="519125"/>
            <a:ext cx="558805" cy="39120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2 - 2 Column">
  <p:cSld name="2 Column">
    <p:spTree>
      <p:nvGrpSpPr>
        <p:cNvPr id="941" name="Shape 941"/>
        <p:cNvGrpSpPr/>
        <p:nvPr/>
      </p:nvGrpSpPr>
      <p:grpSpPr>
        <a:xfrm>
          <a:off x="0" y="0"/>
          <a:ext cx="0" cy="0"/>
          <a:chOff x="0" y="0"/>
          <a:chExt cx="0" cy="0"/>
        </a:xfrm>
      </p:grpSpPr>
      <p:sp>
        <p:nvSpPr>
          <p:cNvPr id="942" name="Google Shape;942;p70"/>
          <p:cNvSpPr txBox="1"/>
          <p:nvPr>
            <p:ph type="title"/>
          </p:nvPr>
        </p:nvSpPr>
        <p:spPr>
          <a:xfrm>
            <a:off x="571500" y="63500"/>
            <a:ext cx="90108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43" name="Google Shape;943;p70"/>
          <p:cNvSpPr txBox="1"/>
          <p:nvPr>
            <p:ph idx="1" type="body"/>
          </p:nvPr>
        </p:nvSpPr>
        <p:spPr>
          <a:xfrm>
            <a:off x="571500" y="1621640"/>
            <a:ext cx="5303400" cy="422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sz="1800">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944" name="Google Shape;944;p70"/>
          <p:cNvSpPr txBox="1"/>
          <p:nvPr>
            <p:ph idx="2" type="body"/>
          </p:nvPr>
        </p:nvSpPr>
        <p:spPr>
          <a:xfrm>
            <a:off x="6313932" y="1621640"/>
            <a:ext cx="5303400" cy="422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945" name="Google Shape;945;p70"/>
          <p:cNvSpPr txBox="1"/>
          <p:nvPr>
            <p:ph idx="3"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946" name="Google Shape;946;p70"/>
          <p:cNvSpPr txBox="1"/>
          <p:nvPr>
            <p:ph idx="4"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grpSp>
        <p:nvGrpSpPr>
          <p:cNvPr id="947" name="Google Shape;947;p70"/>
          <p:cNvGrpSpPr/>
          <p:nvPr/>
        </p:nvGrpSpPr>
        <p:grpSpPr>
          <a:xfrm>
            <a:off x="10127324" y="0"/>
            <a:ext cx="2061501" cy="1365200"/>
            <a:chOff x="10127324" y="0"/>
            <a:chExt cx="2061501" cy="1365200"/>
          </a:xfrm>
        </p:grpSpPr>
        <p:pic>
          <p:nvPicPr>
            <p:cNvPr id="948" name="Google Shape;948;p70"/>
            <p:cNvPicPr preferRelativeResize="0"/>
            <p:nvPr/>
          </p:nvPicPr>
          <p:blipFill>
            <a:blip r:embed="rId2">
              <a:alphaModFix/>
            </a:blip>
            <a:stretch>
              <a:fillRect/>
            </a:stretch>
          </p:blipFill>
          <p:spPr>
            <a:xfrm>
              <a:off x="10127324" y="601950"/>
              <a:ext cx="1365200" cy="284600"/>
            </a:xfrm>
            <a:prstGeom prst="rect">
              <a:avLst/>
            </a:prstGeom>
            <a:noFill/>
            <a:ln>
              <a:noFill/>
            </a:ln>
          </p:spPr>
        </p:pic>
        <p:pic>
          <p:nvPicPr>
            <p:cNvPr id="949" name="Google Shape;949;p70"/>
            <p:cNvPicPr preferRelativeResize="0"/>
            <p:nvPr/>
          </p:nvPicPr>
          <p:blipFill>
            <a:blip r:embed="rId3">
              <a:alphaModFix/>
            </a:blip>
            <a:stretch>
              <a:fillRect/>
            </a:stretch>
          </p:blipFill>
          <p:spPr>
            <a:xfrm>
              <a:off x="10823625" y="0"/>
              <a:ext cx="1365200" cy="1365200"/>
            </a:xfrm>
            <a:prstGeom prst="rect">
              <a:avLst/>
            </a:prstGeom>
            <a:noFill/>
            <a:ln>
              <a:noFill/>
            </a:ln>
          </p:spPr>
        </p:pic>
      </p:gr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2 - 2 Column 1">
  <p:cSld name="2 Column_1">
    <p:spTree>
      <p:nvGrpSpPr>
        <p:cNvPr id="950" name="Shape 950"/>
        <p:cNvGrpSpPr/>
        <p:nvPr/>
      </p:nvGrpSpPr>
      <p:grpSpPr>
        <a:xfrm>
          <a:off x="0" y="0"/>
          <a:ext cx="0" cy="0"/>
          <a:chOff x="0" y="0"/>
          <a:chExt cx="0" cy="0"/>
        </a:xfrm>
      </p:grpSpPr>
      <p:sp>
        <p:nvSpPr>
          <p:cNvPr id="951" name="Google Shape;951;p71"/>
          <p:cNvSpPr/>
          <p:nvPr/>
        </p:nvSpPr>
        <p:spPr>
          <a:xfrm>
            <a:off x="11711375" y="5739600"/>
            <a:ext cx="274200" cy="1118400"/>
          </a:xfrm>
          <a:prstGeom prst="round2SameRect">
            <a:avLst>
              <a:gd fmla="val 13713" name="adj1"/>
              <a:gd fmla="val 0" name="adj2"/>
            </a:avLst>
          </a:prstGeom>
          <a:solidFill>
            <a:srgbClr val="BEC7F6">
              <a:alpha val="62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52" name="Google Shape;952;p71"/>
          <p:cNvSpPr/>
          <p:nvPr/>
        </p:nvSpPr>
        <p:spPr>
          <a:xfrm>
            <a:off x="11391050" y="6027475"/>
            <a:ext cx="274200" cy="830700"/>
          </a:xfrm>
          <a:prstGeom prst="round2SameRect">
            <a:avLst>
              <a:gd fmla="val 13375" name="adj1"/>
              <a:gd fmla="val 0" name="adj2"/>
            </a:avLst>
          </a:prstGeom>
          <a:solidFill>
            <a:srgbClr val="BEC7F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53" name="Google Shape;953;p71"/>
          <p:cNvSpPr/>
          <p:nvPr/>
        </p:nvSpPr>
        <p:spPr>
          <a:xfrm>
            <a:off x="11070950" y="5566600"/>
            <a:ext cx="274200" cy="1291500"/>
          </a:xfrm>
          <a:prstGeom prst="round2SameRect">
            <a:avLst>
              <a:gd fmla="val 14998" name="adj1"/>
              <a:gd fmla="val 0" name="adj2"/>
            </a:avLst>
          </a:prstGeom>
          <a:solidFill>
            <a:srgbClr val="BEC7F6">
              <a:alpha val="62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54" name="Google Shape;954;p71"/>
          <p:cNvSpPr/>
          <p:nvPr/>
        </p:nvSpPr>
        <p:spPr>
          <a:xfrm>
            <a:off x="10750850" y="6388050"/>
            <a:ext cx="274200" cy="470100"/>
          </a:xfrm>
          <a:prstGeom prst="round2SameRect">
            <a:avLst>
              <a:gd fmla="val 15682" name="adj1"/>
              <a:gd fmla="val 0" name="adj2"/>
            </a:avLst>
          </a:prstGeom>
          <a:solidFill>
            <a:srgbClr val="BEC7F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55" name="Google Shape;955;p71"/>
          <p:cNvSpPr/>
          <p:nvPr/>
        </p:nvSpPr>
        <p:spPr>
          <a:xfrm rot="-5400000">
            <a:off x="11615000" y="6284400"/>
            <a:ext cx="990300" cy="156900"/>
          </a:xfrm>
          <a:prstGeom prst="round1Rect">
            <a:avLst>
              <a:gd fmla="val 23008" name="adj"/>
            </a:avLst>
          </a:prstGeom>
          <a:solidFill>
            <a:srgbClr val="BEC7F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956" name="Google Shape;956;p71"/>
          <p:cNvPicPr preferRelativeResize="0"/>
          <p:nvPr/>
        </p:nvPicPr>
        <p:blipFill rotWithShape="1">
          <a:blip r:embed="rId2">
            <a:alphaModFix/>
          </a:blip>
          <a:srcRect b="16492" l="0" r="27262" t="0"/>
          <a:stretch/>
        </p:blipFill>
        <p:spPr>
          <a:xfrm>
            <a:off x="11261025" y="6334250"/>
            <a:ext cx="927800" cy="523751"/>
          </a:xfrm>
          <a:prstGeom prst="rect">
            <a:avLst/>
          </a:prstGeom>
          <a:noFill/>
          <a:ln>
            <a:noFill/>
          </a:ln>
        </p:spPr>
      </p:pic>
      <p:sp>
        <p:nvSpPr>
          <p:cNvPr id="957" name="Google Shape;957;p71"/>
          <p:cNvSpPr txBox="1"/>
          <p:nvPr>
            <p:ph type="title"/>
          </p:nvPr>
        </p:nvSpPr>
        <p:spPr>
          <a:xfrm>
            <a:off x="571500" y="63500"/>
            <a:ext cx="90012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58" name="Google Shape;958;p71"/>
          <p:cNvSpPr txBox="1"/>
          <p:nvPr>
            <p:ph idx="1" type="body"/>
          </p:nvPr>
        </p:nvSpPr>
        <p:spPr>
          <a:xfrm>
            <a:off x="571500" y="1621640"/>
            <a:ext cx="5303400" cy="422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sz="1800">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959" name="Google Shape;959;p71"/>
          <p:cNvSpPr txBox="1"/>
          <p:nvPr>
            <p:ph idx="2" type="body"/>
          </p:nvPr>
        </p:nvSpPr>
        <p:spPr>
          <a:xfrm>
            <a:off x="6313932" y="1621640"/>
            <a:ext cx="5303400" cy="422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960" name="Google Shape;960;p71"/>
          <p:cNvSpPr txBox="1"/>
          <p:nvPr>
            <p:ph idx="3"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961" name="Google Shape;961;p71"/>
          <p:cNvSpPr txBox="1"/>
          <p:nvPr>
            <p:ph idx="4"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grpSp>
        <p:nvGrpSpPr>
          <p:cNvPr id="962" name="Google Shape;962;p71"/>
          <p:cNvGrpSpPr/>
          <p:nvPr/>
        </p:nvGrpSpPr>
        <p:grpSpPr>
          <a:xfrm>
            <a:off x="10127324" y="0"/>
            <a:ext cx="2061501" cy="1365200"/>
            <a:chOff x="10127324" y="0"/>
            <a:chExt cx="2061501" cy="1365200"/>
          </a:xfrm>
        </p:grpSpPr>
        <p:pic>
          <p:nvPicPr>
            <p:cNvPr id="963" name="Google Shape;963;p71"/>
            <p:cNvPicPr preferRelativeResize="0"/>
            <p:nvPr/>
          </p:nvPicPr>
          <p:blipFill>
            <a:blip r:embed="rId3">
              <a:alphaModFix/>
            </a:blip>
            <a:stretch>
              <a:fillRect/>
            </a:stretch>
          </p:blipFill>
          <p:spPr>
            <a:xfrm>
              <a:off x="10127324" y="601950"/>
              <a:ext cx="1365200" cy="284600"/>
            </a:xfrm>
            <a:prstGeom prst="rect">
              <a:avLst/>
            </a:prstGeom>
            <a:noFill/>
            <a:ln>
              <a:noFill/>
            </a:ln>
          </p:spPr>
        </p:pic>
        <p:pic>
          <p:nvPicPr>
            <p:cNvPr id="964" name="Google Shape;964;p71"/>
            <p:cNvPicPr preferRelativeResize="0"/>
            <p:nvPr/>
          </p:nvPicPr>
          <p:blipFill>
            <a:blip r:embed="rId4">
              <a:alphaModFix/>
            </a:blip>
            <a:stretch>
              <a:fillRect/>
            </a:stretch>
          </p:blipFill>
          <p:spPr>
            <a:xfrm>
              <a:off x="10823625" y="0"/>
              <a:ext cx="1365200" cy="1365200"/>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4 - Title Slide_ D">
  <p:cSld name="Title Slide_ D">
    <p:bg>
      <p:bgPr>
        <a:solidFill>
          <a:schemeClr val="lt1"/>
        </a:solidFill>
      </p:bgPr>
    </p:bg>
    <p:spTree>
      <p:nvGrpSpPr>
        <p:cNvPr id="96" name="Shape 96"/>
        <p:cNvGrpSpPr/>
        <p:nvPr/>
      </p:nvGrpSpPr>
      <p:grpSpPr>
        <a:xfrm>
          <a:off x="0" y="0"/>
          <a:ext cx="0" cy="0"/>
          <a:chOff x="0" y="0"/>
          <a:chExt cx="0" cy="0"/>
        </a:xfrm>
      </p:grpSpPr>
      <p:sp>
        <p:nvSpPr>
          <p:cNvPr id="97" name="Google Shape;97;p8"/>
          <p:cNvSpPr txBox="1"/>
          <p:nvPr>
            <p:ph type="ctrTitle"/>
          </p:nvPr>
        </p:nvSpPr>
        <p:spPr>
          <a:xfrm>
            <a:off x="567279" y="2157265"/>
            <a:ext cx="4064100" cy="12984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SzPts val="1400"/>
              <a:buNone/>
              <a:defRPr b="1" sz="3400">
                <a:solidFill>
                  <a:schemeClr val="accent1"/>
                </a:solidFill>
                <a:latin typeface="Salesforce Sans"/>
                <a:ea typeface="Salesforce Sans"/>
                <a:cs typeface="Salesforce Sans"/>
                <a:sym typeface="Salesforce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8" name="Google Shape;98;p8"/>
          <p:cNvSpPr txBox="1"/>
          <p:nvPr>
            <p:ph idx="1" type="subTitle"/>
          </p:nvPr>
        </p:nvSpPr>
        <p:spPr>
          <a:xfrm>
            <a:off x="578057" y="3491158"/>
            <a:ext cx="4053300" cy="477000"/>
          </a:xfrm>
          <a:prstGeom prst="rect">
            <a:avLst/>
          </a:prstGeom>
          <a:noFill/>
          <a:ln>
            <a:noFill/>
          </a:ln>
        </p:spPr>
        <p:txBody>
          <a:bodyPr anchorCtr="0" anchor="t" bIns="0" lIns="0" spcFirstLastPara="1" rIns="0" wrap="square" tIns="0">
            <a:noAutofit/>
          </a:bodyPr>
          <a:lstStyle>
            <a:lvl1pPr lvl="0" rtl="0" algn="l">
              <a:lnSpc>
                <a:spcPct val="95000"/>
              </a:lnSpc>
              <a:spcBef>
                <a:spcPts val="0"/>
              </a:spcBef>
              <a:spcAft>
                <a:spcPts val="0"/>
              </a:spcAft>
              <a:buSzPts val="2400"/>
              <a:buNone/>
              <a:defRPr b="0" i="0" sz="2400">
                <a:solidFill>
                  <a:schemeClr val="accent1"/>
                </a:solidFill>
                <a:latin typeface="Salesforce Sans"/>
                <a:ea typeface="Salesforce Sans"/>
                <a:cs typeface="Salesforce Sans"/>
                <a:sym typeface="Salesforce Sans"/>
              </a:defRPr>
            </a:lvl1pPr>
            <a:lvl2pPr lvl="1" rtl="0" algn="ctr">
              <a:spcBef>
                <a:spcPts val="200"/>
              </a:spcBef>
              <a:spcAft>
                <a:spcPts val="0"/>
              </a:spcAft>
              <a:buSzPts val="1800"/>
              <a:buNone/>
              <a:defRPr>
                <a:solidFill>
                  <a:srgbClr val="889AC4"/>
                </a:solidFill>
              </a:defRPr>
            </a:lvl2pPr>
            <a:lvl3pPr lvl="2" rtl="0" algn="ctr">
              <a:spcBef>
                <a:spcPts val="600"/>
              </a:spcBef>
              <a:spcAft>
                <a:spcPts val="0"/>
              </a:spcAft>
              <a:buSzPts val="1600"/>
              <a:buNone/>
              <a:defRPr>
                <a:solidFill>
                  <a:srgbClr val="889AC4"/>
                </a:solidFill>
              </a:defRPr>
            </a:lvl3pPr>
            <a:lvl4pPr lvl="3" rtl="0" algn="ctr">
              <a:spcBef>
                <a:spcPts val="600"/>
              </a:spcBef>
              <a:spcAft>
                <a:spcPts val="0"/>
              </a:spcAft>
              <a:buSzPts val="1400"/>
              <a:buNone/>
              <a:defRPr>
                <a:solidFill>
                  <a:srgbClr val="889AC4"/>
                </a:solidFill>
              </a:defRPr>
            </a:lvl4pPr>
            <a:lvl5pPr lvl="4" rtl="0" algn="ctr">
              <a:spcBef>
                <a:spcPts val="600"/>
              </a:spcBef>
              <a:spcAft>
                <a:spcPts val="0"/>
              </a:spcAft>
              <a:buSzPts val="2000"/>
              <a:buNone/>
              <a:defRPr>
                <a:solidFill>
                  <a:srgbClr val="889AC4"/>
                </a:solidFill>
              </a:defRPr>
            </a:lvl5pPr>
            <a:lvl6pPr lvl="5" rtl="0" algn="ctr">
              <a:spcBef>
                <a:spcPts val="600"/>
              </a:spcBef>
              <a:spcAft>
                <a:spcPts val="0"/>
              </a:spcAft>
              <a:buClr>
                <a:srgbClr val="889AC4"/>
              </a:buClr>
              <a:buSzPts val="2000"/>
              <a:buNone/>
              <a:defRPr>
                <a:solidFill>
                  <a:srgbClr val="889AC4"/>
                </a:solidFill>
              </a:defRPr>
            </a:lvl6pPr>
            <a:lvl7pPr lvl="6" rtl="0" algn="ctr">
              <a:spcBef>
                <a:spcPts val="400"/>
              </a:spcBef>
              <a:spcAft>
                <a:spcPts val="0"/>
              </a:spcAft>
              <a:buClr>
                <a:srgbClr val="889AC4"/>
              </a:buClr>
              <a:buSzPts val="2000"/>
              <a:buNone/>
              <a:defRPr>
                <a:solidFill>
                  <a:srgbClr val="889AC4"/>
                </a:solidFill>
              </a:defRPr>
            </a:lvl7pPr>
            <a:lvl8pPr lvl="7" rtl="0" algn="ctr">
              <a:spcBef>
                <a:spcPts val="400"/>
              </a:spcBef>
              <a:spcAft>
                <a:spcPts val="0"/>
              </a:spcAft>
              <a:buClr>
                <a:srgbClr val="889AC4"/>
              </a:buClr>
              <a:buSzPts val="2000"/>
              <a:buNone/>
              <a:defRPr>
                <a:solidFill>
                  <a:srgbClr val="889AC4"/>
                </a:solidFill>
              </a:defRPr>
            </a:lvl8pPr>
            <a:lvl9pPr lvl="8" rtl="0" algn="ctr">
              <a:spcBef>
                <a:spcPts val="400"/>
              </a:spcBef>
              <a:spcAft>
                <a:spcPts val="0"/>
              </a:spcAft>
              <a:buClr>
                <a:srgbClr val="889AC4"/>
              </a:buClr>
              <a:buSzPts val="2000"/>
              <a:buNone/>
              <a:defRPr>
                <a:solidFill>
                  <a:srgbClr val="889AC4"/>
                </a:solidFill>
              </a:defRPr>
            </a:lvl9pPr>
          </a:lstStyle>
          <a:p/>
        </p:txBody>
      </p:sp>
      <p:sp>
        <p:nvSpPr>
          <p:cNvPr id="99" name="Google Shape;99;p8"/>
          <p:cNvSpPr txBox="1"/>
          <p:nvPr>
            <p:ph idx="2" type="body"/>
          </p:nvPr>
        </p:nvSpPr>
        <p:spPr>
          <a:xfrm>
            <a:off x="578057" y="4833927"/>
            <a:ext cx="4053300" cy="2850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800"/>
              <a:buFont typeface="Salesforce Sans"/>
              <a:buNone/>
              <a:defRPr b="0" i="0" sz="1800">
                <a:solidFill>
                  <a:schemeClr val="accent1"/>
                </a:solidFill>
                <a:latin typeface="Salesforce Sans"/>
                <a:ea typeface="Salesforce Sans"/>
                <a:cs typeface="Salesforce Sans"/>
                <a:sym typeface="Salesforce Sans"/>
              </a:defRPr>
            </a:lvl1pPr>
            <a:lvl2pPr indent="-228600" lvl="1" marL="914400" rtl="0" algn="l">
              <a:spcBef>
                <a:spcPts val="300"/>
              </a:spcBef>
              <a:spcAft>
                <a:spcPts val="0"/>
              </a:spcAft>
              <a:buSzPts val="1540"/>
              <a:buFont typeface="Arial"/>
              <a:buNone/>
              <a:defRPr sz="1400">
                <a:solidFill>
                  <a:schemeClr val="lt2"/>
                </a:solidFill>
                <a:latin typeface="Salesforce Sans"/>
                <a:ea typeface="Salesforce Sans"/>
                <a:cs typeface="Salesforce Sans"/>
                <a:sym typeface="Salesforce Sans"/>
              </a:defRPr>
            </a:lvl2pPr>
            <a:lvl3pPr indent="-228600" lvl="2" marL="1371600" marR="0" rtl="0" algn="l">
              <a:lnSpc>
                <a:spcPct val="95000"/>
              </a:lnSpc>
              <a:spcBef>
                <a:spcPts val="300"/>
              </a:spcBef>
              <a:spcAft>
                <a:spcPts val="0"/>
              </a:spcAft>
              <a:buClr>
                <a:srgbClr val="BFBFBF"/>
              </a:buClr>
              <a:buSzPts val="1400"/>
              <a:buFont typeface="Arial"/>
              <a:buNone/>
              <a:defRPr sz="1400">
                <a:solidFill>
                  <a:schemeClr val="lt2"/>
                </a:solidFill>
                <a:latin typeface="Salesforce Sans"/>
                <a:ea typeface="Salesforce Sans"/>
                <a:cs typeface="Salesforce Sans"/>
                <a:sym typeface="Salesforce Sans"/>
              </a:defRPr>
            </a:lvl3pPr>
            <a:lvl4pPr indent="-285750" lvl="3" marL="1828800" rtl="0" algn="l">
              <a:spcBef>
                <a:spcPts val="0"/>
              </a:spcBef>
              <a:spcAft>
                <a:spcPts val="0"/>
              </a:spcAft>
              <a:buSzPts val="900"/>
              <a:buChar char="•"/>
              <a:defRPr sz="900">
                <a:solidFill>
                  <a:schemeClr val="lt1"/>
                </a:solidFill>
                <a:latin typeface="Salesforce Sans"/>
                <a:ea typeface="Salesforce Sans"/>
                <a:cs typeface="Salesforce Sans"/>
                <a:sym typeface="Salesforce Sans"/>
              </a:defRPr>
            </a:lvl4pPr>
            <a:lvl5pPr indent="-228600" lvl="4" marL="2286000" rtl="0" algn="l">
              <a:spcBef>
                <a:spcPts val="200"/>
              </a:spcBef>
              <a:spcAft>
                <a:spcPts val="0"/>
              </a:spcAft>
              <a:buSzPts val="1400"/>
              <a:buNone/>
              <a:defRPr sz="900">
                <a:solidFill>
                  <a:schemeClr val="lt1"/>
                </a:solidFill>
                <a:latin typeface="Salesforce Sans"/>
                <a:ea typeface="Salesforce Sans"/>
                <a:cs typeface="Salesforce Sans"/>
                <a:sym typeface="Salesforce Sans"/>
              </a:defRPr>
            </a:lvl5pPr>
            <a:lvl6pPr indent="-342900" lvl="5" marL="2743200" rtl="0" algn="l">
              <a:spcBef>
                <a:spcPts val="36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00" name="Google Shape;100;p8"/>
          <p:cNvSpPr txBox="1"/>
          <p:nvPr>
            <p:ph idx="3" type="body"/>
          </p:nvPr>
        </p:nvSpPr>
        <p:spPr>
          <a:xfrm>
            <a:off x="578056" y="4528067"/>
            <a:ext cx="4053300" cy="282000"/>
          </a:xfrm>
          <a:prstGeom prst="rect">
            <a:avLst/>
          </a:prstGeom>
          <a:noFill/>
          <a:ln>
            <a:noFill/>
          </a:ln>
        </p:spPr>
        <p:txBody>
          <a:bodyPr anchorCtr="0" anchor="b" bIns="0" lIns="0" spcFirstLastPara="1" rIns="0" wrap="square" tIns="0">
            <a:noAutofit/>
          </a:bodyPr>
          <a:lstStyle>
            <a:lvl1pPr indent="-228600" lvl="0" marL="457200" rtl="0" algn="l">
              <a:lnSpc>
                <a:spcPct val="95000"/>
              </a:lnSpc>
              <a:spcBef>
                <a:spcPts val="0"/>
              </a:spcBef>
              <a:spcAft>
                <a:spcPts val="0"/>
              </a:spcAft>
              <a:buSzPts val="1800"/>
              <a:buNone/>
              <a:defRPr b="1" sz="18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pic>
        <p:nvPicPr>
          <p:cNvPr descr="pasted-image.pdf" id="101" name="Google Shape;101;p8"/>
          <p:cNvPicPr preferRelativeResize="0"/>
          <p:nvPr/>
        </p:nvPicPr>
        <p:blipFill rotWithShape="1">
          <a:blip r:embed="rId2">
            <a:alphaModFix/>
          </a:blip>
          <a:srcRect b="0" l="0" r="0" t="0"/>
          <a:stretch/>
        </p:blipFill>
        <p:spPr>
          <a:xfrm>
            <a:off x="501090" y="439088"/>
            <a:ext cx="1460875" cy="1022798"/>
          </a:xfrm>
          <a:prstGeom prst="rect">
            <a:avLst/>
          </a:prstGeom>
          <a:noFill/>
          <a:ln>
            <a:noFill/>
          </a:ln>
        </p:spPr>
      </p:pic>
      <p:pic>
        <p:nvPicPr>
          <p:cNvPr id="102" name="Google Shape;102;p8"/>
          <p:cNvPicPr preferRelativeResize="0"/>
          <p:nvPr/>
        </p:nvPicPr>
        <p:blipFill>
          <a:blip r:embed="rId3">
            <a:alphaModFix/>
          </a:blip>
          <a:stretch>
            <a:fillRect/>
          </a:stretch>
        </p:blipFill>
        <p:spPr>
          <a:xfrm>
            <a:off x="2" y="6085987"/>
            <a:ext cx="1961974" cy="825788"/>
          </a:xfrm>
          <a:prstGeom prst="rect">
            <a:avLst/>
          </a:prstGeom>
          <a:noFill/>
          <a:ln>
            <a:noFill/>
          </a:ln>
        </p:spPr>
      </p:pic>
      <p:pic>
        <p:nvPicPr>
          <p:cNvPr id="103" name="Google Shape;103;p8"/>
          <p:cNvPicPr preferRelativeResize="0"/>
          <p:nvPr/>
        </p:nvPicPr>
        <p:blipFill>
          <a:blip r:embed="rId4">
            <a:alphaModFix/>
          </a:blip>
          <a:stretch>
            <a:fillRect/>
          </a:stretch>
        </p:blipFill>
        <p:spPr>
          <a:xfrm>
            <a:off x="5392054" y="152400"/>
            <a:ext cx="6559606" cy="655320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2 - 2 Column 2">
  <p:cSld name="2 Column_1_1">
    <p:spTree>
      <p:nvGrpSpPr>
        <p:cNvPr id="965" name="Shape 965"/>
        <p:cNvGrpSpPr/>
        <p:nvPr/>
      </p:nvGrpSpPr>
      <p:grpSpPr>
        <a:xfrm>
          <a:off x="0" y="0"/>
          <a:ext cx="0" cy="0"/>
          <a:chOff x="0" y="0"/>
          <a:chExt cx="0" cy="0"/>
        </a:xfrm>
      </p:grpSpPr>
      <p:grpSp>
        <p:nvGrpSpPr>
          <p:cNvPr id="966" name="Google Shape;966;p72"/>
          <p:cNvGrpSpPr/>
          <p:nvPr/>
        </p:nvGrpSpPr>
        <p:grpSpPr>
          <a:xfrm>
            <a:off x="10127324" y="0"/>
            <a:ext cx="2061501" cy="1365200"/>
            <a:chOff x="10127324" y="0"/>
            <a:chExt cx="2061501" cy="1365200"/>
          </a:xfrm>
        </p:grpSpPr>
        <p:pic>
          <p:nvPicPr>
            <p:cNvPr id="967" name="Google Shape;967;p72"/>
            <p:cNvPicPr preferRelativeResize="0"/>
            <p:nvPr/>
          </p:nvPicPr>
          <p:blipFill>
            <a:blip r:embed="rId2">
              <a:alphaModFix/>
            </a:blip>
            <a:stretch>
              <a:fillRect/>
            </a:stretch>
          </p:blipFill>
          <p:spPr>
            <a:xfrm>
              <a:off x="10127324" y="601950"/>
              <a:ext cx="1365200" cy="284600"/>
            </a:xfrm>
            <a:prstGeom prst="rect">
              <a:avLst/>
            </a:prstGeom>
            <a:noFill/>
            <a:ln>
              <a:noFill/>
            </a:ln>
          </p:spPr>
        </p:pic>
        <p:pic>
          <p:nvPicPr>
            <p:cNvPr id="968" name="Google Shape;968;p72"/>
            <p:cNvPicPr preferRelativeResize="0"/>
            <p:nvPr/>
          </p:nvPicPr>
          <p:blipFill>
            <a:blip r:embed="rId3">
              <a:alphaModFix/>
            </a:blip>
            <a:stretch>
              <a:fillRect/>
            </a:stretch>
          </p:blipFill>
          <p:spPr>
            <a:xfrm>
              <a:off x="10823625" y="0"/>
              <a:ext cx="1365200" cy="1365200"/>
            </a:xfrm>
            <a:prstGeom prst="rect">
              <a:avLst/>
            </a:prstGeom>
            <a:noFill/>
            <a:ln>
              <a:noFill/>
            </a:ln>
          </p:spPr>
        </p:pic>
      </p:grpSp>
      <p:sp>
        <p:nvSpPr>
          <p:cNvPr id="969" name="Google Shape;969;p72"/>
          <p:cNvSpPr txBox="1"/>
          <p:nvPr>
            <p:ph type="title"/>
          </p:nvPr>
        </p:nvSpPr>
        <p:spPr>
          <a:xfrm>
            <a:off x="571500" y="63500"/>
            <a:ext cx="89727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70" name="Google Shape;970;p72"/>
          <p:cNvSpPr txBox="1"/>
          <p:nvPr>
            <p:ph idx="1" type="body"/>
          </p:nvPr>
        </p:nvSpPr>
        <p:spPr>
          <a:xfrm>
            <a:off x="571500" y="1621650"/>
            <a:ext cx="4435800" cy="422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sz="1800">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971" name="Google Shape;971;p72"/>
          <p:cNvSpPr txBox="1"/>
          <p:nvPr>
            <p:ph idx="2" type="body"/>
          </p:nvPr>
        </p:nvSpPr>
        <p:spPr>
          <a:xfrm>
            <a:off x="5299025" y="1621650"/>
            <a:ext cx="4434900" cy="4231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972" name="Google Shape;972;p72"/>
          <p:cNvSpPr txBox="1"/>
          <p:nvPr>
            <p:ph idx="3"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973" name="Google Shape;973;p72"/>
          <p:cNvSpPr txBox="1"/>
          <p:nvPr>
            <p:ph idx="4"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sp>
        <p:nvSpPr>
          <p:cNvPr id="974" name="Google Shape;974;p72"/>
          <p:cNvSpPr/>
          <p:nvPr/>
        </p:nvSpPr>
        <p:spPr>
          <a:xfrm>
            <a:off x="9943235" y="4395003"/>
            <a:ext cx="2245588" cy="2395662"/>
          </a:xfrm>
          <a:custGeom>
            <a:rect b="b" l="l" r="r" t="t"/>
            <a:pathLst>
              <a:path extrusionOk="0" h="69344" w="65000">
                <a:moveTo>
                  <a:pt x="34668" y="1"/>
                </a:moveTo>
                <a:cubicBezTo>
                  <a:pt x="29770" y="1"/>
                  <a:pt x="25105" y="1018"/>
                  <a:pt x="20885" y="2847"/>
                </a:cubicBezTo>
                <a:cubicBezTo>
                  <a:pt x="8592" y="8181"/>
                  <a:pt x="1" y="20421"/>
                  <a:pt x="1" y="34668"/>
                </a:cubicBezTo>
                <a:cubicBezTo>
                  <a:pt x="1" y="39815"/>
                  <a:pt x="1125" y="44695"/>
                  <a:pt x="3132" y="49084"/>
                </a:cubicBezTo>
                <a:cubicBezTo>
                  <a:pt x="6397" y="56221"/>
                  <a:pt x="12008" y="62046"/>
                  <a:pt x="18976" y="65597"/>
                </a:cubicBezTo>
                <a:cubicBezTo>
                  <a:pt x="19600" y="65909"/>
                  <a:pt x="20234" y="66212"/>
                  <a:pt x="20885" y="66489"/>
                </a:cubicBezTo>
                <a:cubicBezTo>
                  <a:pt x="25105" y="68327"/>
                  <a:pt x="29770" y="69344"/>
                  <a:pt x="34668" y="69344"/>
                </a:cubicBezTo>
                <a:cubicBezTo>
                  <a:pt x="35364" y="69344"/>
                  <a:pt x="36051" y="69317"/>
                  <a:pt x="36729" y="69281"/>
                </a:cubicBezTo>
                <a:cubicBezTo>
                  <a:pt x="37371" y="69246"/>
                  <a:pt x="38004" y="69183"/>
                  <a:pt x="38638" y="69112"/>
                </a:cubicBezTo>
                <a:cubicBezTo>
                  <a:pt x="44481" y="68452"/>
                  <a:pt x="49887" y="66328"/>
                  <a:pt x="54482" y="63126"/>
                </a:cubicBezTo>
                <a:cubicBezTo>
                  <a:pt x="58817" y="60102"/>
                  <a:pt x="62430" y="56114"/>
                  <a:pt x="64999" y="51475"/>
                </a:cubicBezTo>
                <a:lnTo>
                  <a:pt x="64999" y="17861"/>
                </a:lnTo>
                <a:cubicBezTo>
                  <a:pt x="59406" y="7771"/>
                  <a:pt x="48915" y="777"/>
                  <a:pt x="36729" y="63"/>
                </a:cubicBezTo>
                <a:cubicBezTo>
                  <a:pt x="36051" y="19"/>
                  <a:pt x="35364" y="1"/>
                  <a:pt x="34668" y="1"/>
                </a:cubicBezTo>
                <a:close/>
              </a:path>
            </a:pathLst>
          </a:custGeom>
          <a:solidFill>
            <a:srgbClr val="C4EB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75" name="Google Shape;975;p72"/>
          <p:cNvSpPr/>
          <p:nvPr/>
        </p:nvSpPr>
        <p:spPr>
          <a:xfrm>
            <a:off x="10051438" y="5632737"/>
            <a:ext cx="547371" cy="1028479"/>
          </a:xfrm>
          <a:custGeom>
            <a:rect b="b" l="l" r="r" t="t"/>
            <a:pathLst>
              <a:path extrusionOk="0" h="29770" w="15844">
                <a:moveTo>
                  <a:pt x="2204" y="1"/>
                </a:moveTo>
                <a:cubicBezTo>
                  <a:pt x="990" y="1"/>
                  <a:pt x="0" y="991"/>
                  <a:pt x="0" y="2204"/>
                </a:cubicBezTo>
                <a:lnTo>
                  <a:pt x="0" y="13257"/>
                </a:lnTo>
                <a:cubicBezTo>
                  <a:pt x="3265" y="20394"/>
                  <a:pt x="8876" y="26219"/>
                  <a:pt x="15844" y="29770"/>
                </a:cubicBezTo>
                <a:lnTo>
                  <a:pt x="15844" y="2204"/>
                </a:lnTo>
                <a:cubicBezTo>
                  <a:pt x="15844" y="991"/>
                  <a:pt x="14862" y="1"/>
                  <a:pt x="13640" y="1"/>
                </a:cubicBezTo>
                <a:close/>
              </a:path>
            </a:pathLst>
          </a:custGeom>
          <a:solidFill>
            <a:srgbClr val="FE9339">
              <a:alpha val="7486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76" name="Google Shape;976;p72"/>
          <p:cNvSpPr/>
          <p:nvPr/>
        </p:nvSpPr>
        <p:spPr>
          <a:xfrm>
            <a:off x="10664725" y="4303798"/>
            <a:ext cx="547405" cy="2486867"/>
          </a:xfrm>
          <a:custGeom>
            <a:rect b="b" l="l" r="r" t="t"/>
            <a:pathLst>
              <a:path extrusionOk="0" h="71984" w="15845">
                <a:moveTo>
                  <a:pt x="2204" y="0"/>
                </a:moveTo>
                <a:cubicBezTo>
                  <a:pt x="991" y="0"/>
                  <a:pt x="1" y="982"/>
                  <a:pt x="1" y="2204"/>
                </a:cubicBezTo>
                <a:lnTo>
                  <a:pt x="1" y="69129"/>
                </a:lnTo>
                <a:cubicBezTo>
                  <a:pt x="4221" y="70967"/>
                  <a:pt x="8886" y="71984"/>
                  <a:pt x="13784" y="71984"/>
                </a:cubicBezTo>
                <a:cubicBezTo>
                  <a:pt x="14480" y="71984"/>
                  <a:pt x="15167" y="71957"/>
                  <a:pt x="15845" y="71921"/>
                </a:cubicBezTo>
                <a:lnTo>
                  <a:pt x="15845" y="2204"/>
                </a:lnTo>
                <a:cubicBezTo>
                  <a:pt x="15845" y="982"/>
                  <a:pt x="14863" y="0"/>
                  <a:pt x="13641" y="0"/>
                </a:cubicBezTo>
                <a:close/>
              </a:path>
            </a:pathLst>
          </a:custGeom>
          <a:solidFill>
            <a:srgbClr val="FE93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77" name="Google Shape;977;p72"/>
          <p:cNvSpPr/>
          <p:nvPr/>
        </p:nvSpPr>
        <p:spPr>
          <a:xfrm>
            <a:off x="11278047" y="4754056"/>
            <a:ext cx="547405" cy="2028595"/>
          </a:xfrm>
          <a:custGeom>
            <a:rect b="b" l="l" r="r" t="t"/>
            <a:pathLst>
              <a:path extrusionOk="0" h="58719" w="15845">
                <a:moveTo>
                  <a:pt x="2204" y="1"/>
                </a:moveTo>
                <a:cubicBezTo>
                  <a:pt x="982" y="1"/>
                  <a:pt x="1" y="982"/>
                  <a:pt x="1" y="2204"/>
                </a:cubicBezTo>
                <a:lnTo>
                  <a:pt x="1" y="58719"/>
                </a:lnTo>
                <a:cubicBezTo>
                  <a:pt x="5844" y="58059"/>
                  <a:pt x="11250" y="55935"/>
                  <a:pt x="15845" y="52733"/>
                </a:cubicBezTo>
                <a:lnTo>
                  <a:pt x="15845" y="2204"/>
                </a:lnTo>
                <a:cubicBezTo>
                  <a:pt x="15845" y="982"/>
                  <a:pt x="14854" y="1"/>
                  <a:pt x="13641" y="1"/>
                </a:cubicBezTo>
                <a:close/>
              </a:path>
            </a:pathLst>
          </a:custGeom>
          <a:solidFill>
            <a:srgbClr val="FE9339">
              <a:alpha val="7486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descr="Green Trees.png" id="978" name="Google Shape;978;p72"/>
          <p:cNvPicPr preferRelativeResize="0"/>
          <p:nvPr/>
        </p:nvPicPr>
        <p:blipFill rotWithShape="1">
          <a:blip r:embed="rId4">
            <a:alphaModFix/>
          </a:blip>
          <a:srcRect b="467" l="42848" r="34795" t="0"/>
          <a:stretch/>
        </p:blipFill>
        <p:spPr>
          <a:xfrm>
            <a:off x="11826126" y="5155050"/>
            <a:ext cx="362701" cy="1702949"/>
          </a:xfrm>
          <a:prstGeom prst="rect">
            <a:avLst/>
          </a:prstGeom>
          <a:noFill/>
          <a:ln>
            <a:noFill/>
          </a:ln>
        </p:spPr>
      </p:pic>
      <p:pic>
        <p:nvPicPr>
          <p:cNvPr descr="Google Shape;914;p64" id="979" name="Google Shape;979;p72"/>
          <p:cNvPicPr preferRelativeResize="0"/>
          <p:nvPr/>
        </p:nvPicPr>
        <p:blipFill rotWithShape="1">
          <a:blip r:embed="rId5">
            <a:alphaModFix/>
          </a:blip>
          <a:srcRect b="51761" l="-2300" r="78512" t="5591"/>
          <a:stretch/>
        </p:blipFill>
        <p:spPr>
          <a:xfrm>
            <a:off x="11237575" y="4175426"/>
            <a:ext cx="503051" cy="463799"/>
          </a:xfrm>
          <a:prstGeom prst="rect">
            <a:avLst/>
          </a:prstGeom>
          <a:noFill/>
          <a:ln>
            <a:noFill/>
          </a:ln>
        </p:spPr>
      </p:pic>
      <p:pic>
        <p:nvPicPr>
          <p:cNvPr id="980" name="Google Shape;980;p72"/>
          <p:cNvPicPr preferRelativeResize="0"/>
          <p:nvPr/>
        </p:nvPicPr>
        <p:blipFill rotWithShape="1">
          <a:blip r:embed="rId6">
            <a:alphaModFix/>
          </a:blip>
          <a:srcRect b="8742" l="0" r="40259" t="0"/>
          <a:stretch/>
        </p:blipFill>
        <p:spPr>
          <a:xfrm rot="-59">
            <a:off x="11277725" y="6138032"/>
            <a:ext cx="911101" cy="719960"/>
          </a:xfrm>
          <a:prstGeom prst="rect">
            <a:avLst/>
          </a:prstGeom>
          <a:noFill/>
          <a:ln>
            <a:noFill/>
          </a:ln>
        </p:spPr>
      </p:pic>
      <p:pic>
        <p:nvPicPr>
          <p:cNvPr id="981" name="Google Shape;981;p72"/>
          <p:cNvPicPr preferRelativeResize="0"/>
          <p:nvPr/>
        </p:nvPicPr>
        <p:blipFill rotWithShape="1">
          <a:blip r:embed="rId7">
            <a:alphaModFix/>
          </a:blip>
          <a:srcRect b="5942" l="5056" r="28674" t="-9655"/>
          <a:stretch/>
        </p:blipFill>
        <p:spPr>
          <a:xfrm>
            <a:off x="10690950" y="6098825"/>
            <a:ext cx="1497875" cy="759175"/>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3 - 3 Column">
  <p:cSld name="3 Column">
    <p:spTree>
      <p:nvGrpSpPr>
        <p:cNvPr id="982" name="Shape 982"/>
        <p:cNvGrpSpPr/>
        <p:nvPr/>
      </p:nvGrpSpPr>
      <p:grpSpPr>
        <a:xfrm>
          <a:off x="0" y="0"/>
          <a:ext cx="0" cy="0"/>
          <a:chOff x="0" y="0"/>
          <a:chExt cx="0" cy="0"/>
        </a:xfrm>
      </p:grpSpPr>
      <p:grpSp>
        <p:nvGrpSpPr>
          <p:cNvPr id="983" name="Google Shape;983;p73"/>
          <p:cNvGrpSpPr/>
          <p:nvPr/>
        </p:nvGrpSpPr>
        <p:grpSpPr>
          <a:xfrm>
            <a:off x="10127324" y="0"/>
            <a:ext cx="2061501" cy="1365200"/>
            <a:chOff x="10127324" y="0"/>
            <a:chExt cx="2061501" cy="1365200"/>
          </a:xfrm>
        </p:grpSpPr>
        <p:pic>
          <p:nvPicPr>
            <p:cNvPr id="984" name="Google Shape;984;p73"/>
            <p:cNvPicPr preferRelativeResize="0"/>
            <p:nvPr/>
          </p:nvPicPr>
          <p:blipFill>
            <a:blip r:embed="rId2">
              <a:alphaModFix/>
            </a:blip>
            <a:stretch>
              <a:fillRect/>
            </a:stretch>
          </p:blipFill>
          <p:spPr>
            <a:xfrm>
              <a:off x="10127324" y="601950"/>
              <a:ext cx="1365200" cy="284600"/>
            </a:xfrm>
            <a:prstGeom prst="rect">
              <a:avLst/>
            </a:prstGeom>
            <a:noFill/>
            <a:ln>
              <a:noFill/>
            </a:ln>
          </p:spPr>
        </p:pic>
        <p:pic>
          <p:nvPicPr>
            <p:cNvPr id="985" name="Google Shape;985;p73"/>
            <p:cNvPicPr preferRelativeResize="0"/>
            <p:nvPr/>
          </p:nvPicPr>
          <p:blipFill>
            <a:blip r:embed="rId3">
              <a:alphaModFix/>
            </a:blip>
            <a:stretch>
              <a:fillRect/>
            </a:stretch>
          </p:blipFill>
          <p:spPr>
            <a:xfrm>
              <a:off x="10823625" y="0"/>
              <a:ext cx="1365200" cy="1365200"/>
            </a:xfrm>
            <a:prstGeom prst="rect">
              <a:avLst/>
            </a:prstGeom>
            <a:noFill/>
            <a:ln>
              <a:noFill/>
            </a:ln>
          </p:spPr>
        </p:pic>
      </p:grpSp>
      <p:sp>
        <p:nvSpPr>
          <p:cNvPr id="986" name="Google Shape;986;p73"/>
          <p:cNvSpPr txBox="1"/>
          <p:nvPr>
            <p:ph type="title"/>
          </p:nvPr>
        </p:nvSpPr>
        <p:spPr>
          <a:xfrm>
            <a:off x="571500" y="63500"/>
            <a:ext cx="90012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87" name="Google Shape;987;p73"/>
          <p:cNvSpPr txBox="1"/>
          <p:nvPr>
            <p:ph idx="1" type="body"/>
          </p:nvPr>
        </p:nvSpPr>
        <p:spPr>
          <a:xfrm>
            <a:off x="571500" y="1621640"/>
            <a:ext cx="3337500" cy="4224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988" name="Google Shape;988;p73"/>
          <p:cNvSpPr txBox="1"/>
          <p:nvPr>
            <p:ph idx="2" type="body"/>
          </p:nvPr>
        </p:nvSpPr>
        <p:spPr>
          <a:xfrm>
            <a:off x="4377367" y="1621358"/>
            <a:ext cx="3337500" cy="4224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989" name="Google Shape;989;p73"/>
          <p:cNvSpPr txBox="1"/>
          <p:nvPr>
            <p:ph idx="3" type="body"/>
          </p:nvPr>
        </p:nvSpPr>
        <p:spPr>
          <a:xfrm>
            <a:off x="8183233" y="1621068"/>
            <a:ext cx="3337500" cy="4224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990" name="Google Shape;990;p73"/>
          <p:cNvSpPr txBox="1"/>
          <p:nvPr>
            <p:ph idx="4"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200"/>
              <a:buNone/>
              <a:defRPr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991" name="Google Shape;991;p73"/>
          <p:cNvSpPr txBox="1"/>
          <p:nvPr>
            <p:ph idx="5"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3 - 3 Column 1">
  <p:cSld name="3 Column_2">
    <p:spTree>
      <p:nvGrpSpPr>
        <p:cNvPr id="992" name="Shape 992"/>
        <p:cNvGrpSpPr/>
        <p:nvPr/>
      </p:nvGrpSpPr>
      <p:grpSpPr>
        <a:xfrm>
          <a:off x="0" y="0"/>
          <a:ext cx="0" cy="0"/>
          <a:chOff x="0" y="0"/>
          <a:chExt cx="0" cy="0"/>
        </a:xfrm>
      </p:grpSpPr>
      <p:grpSp>
        <p:nvGrpSpPr>
          <p:cNvPr id="993" name="Google Shape;993;p74"/>
          <p:cNvGrpSpPr/>
          <p:nvPr/>
        </p:nvGrpSpPr>
        <p:grpSpPr>
          <a:xfrm>
            <a:off x="10127324" y="0"/>
            <a:ext cx="2061501" cy="1365200"/>
            <a:chOff x="10127324" y="0"/>
            <a:chExt cx="2061501" cy="1365200"/>
          </a:xfrm>
        </p:grpSpPr>
        <p:pic>
          <p:nvPicPr>
            <p:cNvPr id="994" name="Google Shape;994;p74"/>
            <p:cNvPicPr preferRelativeResize="0"/>
            <p:nvPr/>
          </p:nvPicPr>
          <p:blipFill>
            <a:blip r:embed="rId2">
              <a:alphaModFix/>
            </a:blip>
            <a:stretch>
              <a:fillRect/>
            </a:stretch>
          </p:blipFill>
          <p:spPr>
            <a:xfrm>
              <a:off x="10127324" y="601950"/>
              <a:ext cx="1365200" cy="284600"/>
            </a:xfrm>
            <a:prstGeom prst="rect">
              <a:avLst/>
            </a:prstGeom>
            <a:noFill/>
            <a:ln>
              <a:noFill/>
            </a:ln>
          </p:spPr>
        </p:pic>
        <p:pic>
          <p:nvPicPr>
            <p:cNvPr id="995" name="Google Shape;995;p74"/>
            <p:cNvPicPr preferRelativeResize="0"/>
            <p:nvPr/>
          </p:nvPicPr>
          <p:blipFill>
            <a:blip r:embed="rId3">
              <a:alphaModFix/>
            </a:blip>
            <a:stretch>
              <a:fillRect/>
            </a:stretch>
          </p:blipFill>
          <p:spPr>
            <a:xfrm>
              <a:off x="10823625" y="0"/>
              <a:ext cx="1365200" cy="1365200"/>
            </a:xfrm>
            <a:prstGeom prst="rect">
              <a:avLst/>
            </a:prstGeom>
            <a:noFill/>
            <a:ln>
              <a:noFill/>
            </a:ln>
          </p:spPr>
        </p:pic>
      </p:grpSp>
      <p:sp>
        <p:nvSpPr>
          <p:cNvPr id="996" name="Google Shape;996;p74"/>
          <p:cNvSpPr/>
          <p:nvPr/>
        </p:nvSpPr>
        <p:spPr>
          <a:xfrm>
            <a:off x="11711375" y="5739600"/>
            <a:ext cx="274200" cy="1118400"/>
          </a:xfrm>
          <a:prstGeom prst="round2SameRect">
            <a:avLst>
              <a:gd fmla="val 13713" name="adj1"/>
              <a:gd fmla="val 0" name="adj2"/>
            </a:avLst>
          </a:prstGeom>
          <a:solidFill>
            <a:srgbClr val="BEC7F6">
              <a:alpha val="62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97" name="Google Shape;997;p74"/>
          <p:cNvSpPr/>
          <p:nvPr/>
        </p:nvSpPr>
        <p:spPr>
          <a:xfrm>
            <a:off x="11391050" y="6027475"/>
            <a:ext cx="274200" cy="830700"/>
          </a:xfrm>
          <a:prstGeom prst="round2SameRect">
            <a:avLst>
              <a:gd fmla="val 13375" name="adj1"/>
              <a:gd fmla="val 0" name="adj2"/>
            </a:avLst>
          </a:prstGeom>
          <a:solidFill>
            <a:srgbClr val="BEC7F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98" name="Google Shape;998;p74"/>
          <p:cNvSpPr/>
          <p:nvPr/>
        </p:nvSpPr>
        <p:spPr>
          <a:xfrm>
            <a:off x="11070950" y="5566600"/>
            <a:ext cx="274200" cy="1291500"/>
          </a:xfrm>
          <a:prstGeom prst="round2SameRect">
            <a:avLst>
              <a:gd fmla="val 14998" name="adj1"/>
              <a:gd fmla="val 0" name="adj2"/>
            </a:avLst>
          </a:prstGeom>
          <a:solidFill>
            <a:srgbClr val="BEC7F6">
              <a:alpha val="62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99" name="Google Shape;999;p74"/>
          <p:cNvSpPr/>
          <p:nvPr/>
        </p:nvSpPr>
        <p:spPr>
          <a:xfrm>
            <a:off x="10750850" y="6388050"/>
            <a:ext cx="274200" cy="470100"/>
          </a:xfrm>
          <a:prstGeom prst="round2SameRect">
            <a:avLst>
              <a:gd fmla="val 15682" name="adj1"/>
              <a:gd fmla="val 0" name="adj2"/>
            </a:avLst>
          </a:prstGeom>
          <a:solidFill>
            <a:srgbClr val="BEC7F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00" name="Google Shape;1000;p74"/>
          <p:cNvSpPr/>
          <p:nvPr/>
        </p:nvSpPr>
        <p:spPr>
          <a:xfrm rot="-5400000">
            <a:off x="11615000" y="6284400"/>
            <a:ext cx="990300" cy="156900"/>
          </a:xfrm>
          <a:prstGeom prst="round1Rect">
            <a:avLst>
              <a:gd fmla="val 23008" name="adj"/>
            </a:avLst>
          </a:prstGeom>
          <a:solidFill>
            <a:srgbClr val="BEC7F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001" name="Google Shape;1001;p74"/>
          <p:cNvPicPr preferRelativeResize="0"/>
          <p:nvPr/>
        </p:nvPicPr>
        <p:blipFill rotWithShape="1">
          <a:blip r:embed="rId4">
            <a:alphaModFix/>
          </a:blip>
          <a:srcRect b="16492" l="0" r="27262" t="0"/>
          <a:stretch/>
        </p:blipFill>
        <p:spPr>
          <a:xfrm>
            <a:off x="11261025" y="6334250"/>
            <a:ext cx="927800" cy="523751"/>
          </a:xfrm>
          <a:prstGeom prst="rect">
            <a:avLst/>
          </a:prstGeom>
          <a:noFill/>
          <a:ln>
            <a:noFill/>
          </a:ln>
        </p:spPr>
      </p:pic>
      <p:sp>
        <p:nvSpPr>
          <p:cNvPr id="1002" name="Google Shape;1002;p74"/>
          <p:cNvSpPr txBox="1"/>
          <p:nvPr>
            <p:ph type="title"/>
          </p:nvPr>
        </p:nvSpPr>
        <p:spPr>
          <a:xfrm>
            <a:off x="571500" y="63500"/>
            <a:ext cx="90012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3" name="Google Shape;1003;p74"/>
          <p:cNvSpPr txBox="1"/>
          <p:nvPr>
            <p:ph idx="1" type="body"/>
          </p:nvPr>
        </p:nvSpPr>
        <p:spPr>
          <a:xfrm>
            <a:off x="571500" y="1621640"/>
            <a:ext cx="3337500" cy="4224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004" name="Google Shape;1004;p74"/>
          <p:cNvSpPr txBox="1"/>
          <p:nvPr>
            <p:ph idx="2" type="body"/>
          </p:nvPr>
        </p:nvSpPr>
        <p:spPr>
          <a:xfrm>
            <a:off x="4377367" y="1621358"/>
            <a:ext cx="3337500" cy="4224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005" name="Google Shape;1005;p74"/>
          <p:cNvSpPr txBox="1"/>
          <p:nvPr>
            <p:ph idx="3" type="body"/>
          </p:nvPr>
        </p:nvSpPr>
        <p:spPr>
          <a:xfrm>
            <a:off x="8183233" y="1621068"/>
            <a:ext cx="3337500" cy="4224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006" name="Google Shape;1006;p74"/>
          <p:cNvSpPr txBox="1"/>
          <p:nvPr>
            <p:ph idx="4"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200"/>
              <a:buNone/>
              <a:defRPr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007" name="Google Shape;1007;p74"/>
          <p:cNvSpPr txBox="1"/>
          <p:nvPr>
            <p:ph idx="5"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3 - 3 Column 2">
  <p:cSld name="3 Column_1">
    <p:spTree>
      <p:nvGrpSpPr>
        <p:cNvPr id="1008" name="Shape 1008"/>
        <p:cNvGrpSpPr/>
        <p:nvPr/>
      </p:nvGrpSpPr>
      <p:grpSpPr>
        <a:xfrm>
          <a:off x="0" y="0"/>
          <a:ext cx="0" cy="0"/>
          <a:chOff x="0" y="0"/>
          <a:chExt cx="0" cy="0"/>
        </a:xfrm>
      </p:grpSpPr>
      <p:sp>
        <p:nvSpPr>
          <p:cNvPr id="1009" name="Google Shape;1009;p75"/>
          <p:cNvSpPr txBox="1"/>
          <p:nvPr>
            <p:ph type="title"/>
          </p:nvPr>
        </p:nvSpPr>
        <p:spPr>
          <a:xfrm>
            <a:off x="571500" y="63500"/>
            <a:ext cx="90201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0" name="Google Shape;1010;p75"/>
          <p:cNvSpPr txBox="1"/>
          <p:nvPr>
            <p:ph idx="1" type="body"/>
          </p:nvPr>
        </p:nvSpPr>
        <p:spPr>
          <a:xfrm>
            <a:off x="571500" y="1621650"/>
            <a:ext cx="2550300" cy="4224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011" name="Google Shape;1011;p75"/>
          <p:cNvSpPr txBox="1"/>
          <p:nvPr>
            <p:ph idx="2" type="body"/>
          </p:nvPr>
        </p:nvSpPr>
        <p:spPr>
          <a:xfrm>
            <a:off x="3408873" y="1621350"/>
            <a:ext cx="2550300" cy="4224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012" name="Google Shape;1012;p75"/>
          <p:cNvSpPr txBox="1"/>
          <p:nvPr>
            <p:ph idx="3"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200"/>
              <a:buNone/>
              <a:defRPr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013" name="Google Shape;1013;p75"/>
          <p:cNvSpPr txBox="1"/>
          <p:nvPr>
            <p:ph idx="4"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sp>
        <p:nvSpPr>
          <p:cNvPr id="1014" name="Google Shape;1014;p75"/>
          <p:cNvSpPr txBox="1"/>
          <p:nvPr>
            <p:ph idx="5" type="body"/>
          </p:nvPr>
        </p:nvSpPr>
        <p:spPr>
          <a:xfrm>
            <a:off x="6246252" y="1621075"/>
            <a:ext cx="2550300" cy="4224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015" name="Google Shape;1015;p75"/>
          <p:cNvSpPr/>
          <p:nvPr/>
        </p:nvSpPr>
        <p:spPr>
          <a:xfrm>
            <a:off x="9943235" y="4395003"/>
            <a:ext cx="2245588" cy="2395662"/>
          </a:xfrm>
          <a:custGeom>
            <a:rect b="b" l="l" r="r" t="t"/>
            <a:pathLst>
              <a:path extrusionOk="0" h="69344" w="65000">
                <a:moveTo>
                  <a:pt x="34668" y="1"/>
                </a:moveTo>
                <a:cubicBezTo>
                  <a:pt x="29770" y="1"/>
                  <a:pt x="25105" y="1018"/>
                  <a:pt x="20885" y="2847"/>
                </a:cubicBezTo>
                <a:cubicBezTo>
                  <a:pt x="8592" y="8181"/>
                  <a:pt x="1" y="20421"/>
                  <a:pt x="1" y="34668"/>
                </a:cubicBezTo>
                <a:cubicBezTo>
                  <a:pt x="1" y="39815"/>
                  <a:pt x="1125" y="44695"/>
                  <a:pt x="3132" y="49084"/>
                </a:cubicBezTo>
                <a:cubicBezTo>
                  <a:pt x="6397" y="56221"/>
                  <a:pt x="12008" y="62046"/>
                  <a:pt x="18976" y="65597"/>
                </a:cubicBezTo>
                <a:cubicBezTo>
                  <a:pt x="19600" y="65909"/>
                  <a:pt x="20234" y="66212"/>
                  <a:pt x="20885" y="66489"/>
                </a:cubicBezTo>
                <a:cubicBezTo>
                  <a:pt x="25105" y="68327"/>
                  <a:pt x="29770" y="69344"/>
                  <a:pt x="34668" y="69344"/>
                </a:cubicBezTo>
                <a:cubicBezTo>
                  <a:pt x="35364" y="69344"/>
                  <a:pt x="36051" y="69317"/>
                  <a:pt x="36729" y="69281"/>
                </a:cubicBezTo>
                <a:cubicBezTo>
                  <a:pt x="37371" y="69246"/>
                  <a:pt x="38004" y="69183"/>
                  <a:pt x="38638" y="69112"/>
                </a:cubicBezTo>
                <a:cubicBezTo>
                  <a:pt x="44481" y="68452"/>
                  <a:pt x="49887" y="66328"/>
                  <a:pt x="54482" y="63126"/>
                </a:cubicBezTo>
                <a:cubicBezTo>
                  <a:pt x="58817" y="60102"/>
                  <a:pt x="62430" y="56114"/>
                  <a:pt x="64999" y="51475"/>
                </a:cubicBezTo>
                <a:lnTo>
                  <a:pt x="64999" y="17861"/>
                </a:lnTo>
                <a:cubicBezTo>
                  <a:pt x="59406" y="7771"/>
                  <a:pt x="48915" y="777"/>
                  <a:pt x="36729" y="63"/>
                </a:cubicBezTo>
                <a:cubicBezTo>
                  <a:pt x="36051" y="19"/>
                  <a:pt x="35364" y="1"/>
                  <a:pt x="34668" y="1"/>
                </a:cubicBezTo>
                <a:close/>
              </a:path>
            </a:pathLst>
          </a:custGeom>
          <a:solidFill>
            <a:srgbClr val="C4EB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16" name="Google Shape;1016;p75"/>
          <p:cNvSpPr/>
          <p:nvPr/>
        </p:nvSpPr>
        <p:spPr>
          <a:xfrm>
            <a:off x="10051438" y="5632737"/>
            <a:ext cx="547371" cy="1028479"/>
          </a:xfrm>
          <a:custGeom>
            <a:rect b="b" l="l" r="r" t="t"/>
            <a:pathLst>
              <a:path extrusionOk="0" h="29770" w="15844">
                <a:moveTo>
                  <a:pt x="2204" y="1"/>
                </a:moveTo>
                <a:cubicBezTo>
                  <a:pt x="990" y="1"/>
                  <a:pt x="0" y="991"/>
                  <a:pt x="0" y="2204"/>
                </a:cubicBezTo>
                <a:lnTo>
                  <a:pt x="0" y="13257"/>
                </a:lnTo>
                <a:cubicBezTo>
                  <a:pt x="3265" y="20394"/>
                  <a:pt x="8876" y="26219"/>
                  <a:pt x="15844" y="29770"/>
                </a:cubicBezTo>
                <a:lnTo>
                  <a:pt x="15844" y="2204"/>
                </a:lnTo>
                <a:cubicBezTo>
                  <a:pt x="15844" y="991"/>
                  <a:pt x="14862" y="1"/>
                  <a:pt x="13640" y="1"/>
                </a:cubicBezTo>
                <a:close/>
              </a:path>
            </a:pathLst>
          </a:custGeom>
          <a:solidFill>
            <a:srgbClr val="FE9339">
              <a:alpha val="7486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17" name="Google Shape;1017;p75"/>
          <p:cNvSpPr/>
          <p:nvPr/>
        </p:nvSpPr>
        <p:spPr>
          <a:xfrm>
            <a:off x="10664725" y="4303798"/>
            <a:ext cx="547405" cy="2486867"/>
          </a:xfrm>
          <a:custGeom>
            <a:rect b="b" l="l" r="r" t="t"/>
            <a:pathLst>
              <a:path extrusionOk="0" h="71984" w="15845">
                <a:moveTo>
                  <a:pt x="2204" y="0"/>
                </a:moveTo>
                <a:cubicBezTo>
                  <a:pt x="991" y="0"/>
                  <a:pt x="1" y="982"/>
                  <a:pt x="1" y="2204"/>
                </a:cubicBezTo>
                <a:lnTo>
                  <a:pt x="1" y="69129"/>
                </a:lnTo>
                <a:cubicBezTo>
                  <a:pt x="4221" y="70967"/>
                  <a:pt x="8886" y="71984"/>
                  <a:pt x="13784" y="71984"/>
                </a:cubicBezTo>
                <a:cubicBezTo>
                  <a:pt x="14480" y="71984"/>
                  <a:pt x="15167" y="71957"/>
                  <a:pt x="15845" y="71921"/>
                </a:cubicBezTo>
                <a:lnTo>
                  <a:pt x="15845" y="2204"/>
                </a:lnTo>
                <a:cubicBezTo>
                  <a:pt x="15845" y="982"/>
                  <a:pt x="14863" y="0"/>
                  <a:pt x="13641" y="0"/>
                </a:cubicBezTo>
                <a:close/>
              </a:path>
            </a:pathLst>
          </a:custGeom>
          <a:solidFill>
            <a:srgbClr val="FE93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18" name="Google Shape;1018;p75"/>
          <p:cNvSpPr/>
          <p:nvPr/>
        </p:nvSpPr>
        <p:spPr>
          <a:xfrm>
            <a:off x="11278047" y="4754056"/>
            <a:ext cx="547405" cy="2028595"/>
          </a:xfrm>
          <a:custGeom>
            <a:rect b="b" l="l" r="r" t="t"/>
            <a:pathLst>
              <a:path extrusionOk="0" h="58719" w="15845">
                <a:moveTo>
                  <a:pt x="2204" y="1"/>
                </a:moveTo>
                <a:cubicBezTo>
                  <a:pt x="982" y="1"/>
                  <a:pt x="1" y="982"/>
                  <a:pt x="1" y="2204"/>
                </a:cubicBezTo>
                <a:lnTo>
                  <a:pt x="1" y="58719"/>
                </a:lnTo>
                <a:cubicBezTo>
                  <a:pt x="5844" y="58059"/>
                  <a:pt x="11250" y="55935"/>
                  <a:pt x="15845" y="52733"/>
                </a:cubicBezTo>
                <a:lnTo>
                  <a:pt x="15845" y="2204"/>
                </a:lnTo>
                <a:cubicBezTo>
                  <a:pt x="15845" y="982"/>
                  <a:pt x="14854" y="1"/>
                  <a:pt x="13641" y="1"/>
                </a:cubicBezTo>
                <a:close/>
              </a:path>
            </a:pathLst>
          </a:custGeom>
          <a:solidFill>
            <a:srgbClr val="FE9339">
              <a:alpha val="7486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descr="Google Shape;914;p64" id="1019" name="Google Shape;1019;p75"/>
          <p:cNvPicPr preferRelativeResize="0"/>
          <p:nvPr/>
        </p:nvPicPr>
        <p:blipFill rotWithShape="1">
          <a:blip r:embed="rId2">
            <a:alphaModFix/>
          </a:blip>
          <a:srcRect b="51761" l="-2300" r="78512" t="5591"/>
          <a:stretch/>
        </p:blipFill>
        <p:spPr>
          <a:xfrm>
            <a:off x="11237575" y="4175426"/>
            <a:ext cx="503051" cy="463799"/>
          </a:xfrm>
          <a:prstGeom prst="rect">
            <a:avLst/>
          </a:prstGeom>
          <a:noFill/>
          <a:ln>
            <a:noFill/>
          </a:ln>
        </p:spPr>
      </p:pic>
      <p:pic>
        <p:nvPicPr>
          <p:cNvPr descr="Green Trees.png" id="1020" name="Google Shape;1020;p75"/>
          <p:cNvPicPr preferRelativeResize="0"/>
          <p:nvPr/>
        </p:nvPicPr>
        <p:blipFill rotWithShape="1">
          <a:blip r:embed="rId3">
            <a:alphaModFix/>
          </a:blip>
          <a:srcRect b="467" l="42848" r="34795" t="0"/>
          <a:stretch/>
        </p:blipFill>
        <p:spPr>
          <a:xfrm>
            <a:off x="11826126" y="5155050"/>
            <a:ext cx="362701" cy="1702949"/>
          </a:xfrm>
          <a:prstGeom prst="rect">
            <a:avLst/>
          </a:prstGeom>
          <a:noFill/>
          <a:ln>
            <a:noFill/>
          </a:ln>
        </p:spPr>
      </p:pic>
      <p:pic>
        <p:nvPicPr>
          <p:cNvPr id="1021" name="Google Shape;1021;p75"/>
          <p:cNvPicPr preferRelativeResize="0"/>
          <p:nvPr/>
        </p:nvPicPr>
        <p:blipFill rotWithShape="1">
          <a:blip r:embed="rId4">
            <a:alphaModFix/>
          </a:blip>
          <a:srcRect b="8742" l="0" r="40259" t="0"/>
          <a:stretch/>
        </p:blipFill>
        <p:spPr>
          <a:xfrm rot="-59">
            <a:off x="11277725" y="6138032"/>
            <a:ext cx="911101" cy="719960"/>
          </a:xfrm>
          <a:prstGeom prst="rect">
            <a:avLst/>
          </a:prstGeom>
          <a:noFill/>
          <a:ln>
            <a:noFill/>
          </a:ln>
        </p:spPr>
      </p:pic>
      <p:pic>
        <p:nvPicPr>
          <p:cNvPr id="1022" name="Google Shape;1022;p75"/>
          <p:cNvPicPr preferRelativeResize="0"/>
          <p:nvPr/>
        </p:nvPicPr>
        <p:blipFill rotWithShape="1">
          <a:blip r:embed="rId5">
            <a:alphaModFix/>
          </a:blip>
          <a:srcRect b="5942" l="5056" r="28674" t="-9655"/>
          <a:stretch/>
        </p:blipFill>
        <p:spPr>
          <a:xfrm>
            <a:off x="10690950" y="6098825"/>
            <a:ext cx="1497875" cy="759175"/>
          </a:xfrm>
          <a:prstGeom prst="rect">
            <a:avLst/>
          </a:prstGeom>
          <a:noFill/>
          <a:ln>
            <a:noFill/>
          </a:ln>
        </p:spPr>
      </p:pic>
      <p:grpSp>
        <p:nvGrpSpPr>
          <p:cNvPr id="1023" name="Google Shape;1023;p75"/>
          <p:cNvGrpSpPr/>
          <p:nvPr/>
        </p:nvGrpSpPr>
        <p:grpSpPr>
          <a:xfrm>
            <a:off x="10127324" y="0"/>
            <a:ext cx="2061501" cy="1365200"/>
            <a:chOff x="10127324" y="0"/>
            <a:chExt cx="2061501" cy="1365200"/>
          </a:xfrm>
        </p:grpSpPr>
        <p:pic>
          <p:nvPicPr>
            <p:cNvPr id="1024" name="Google Shape;1024;p75"/>
            <p:cNvPicPr preferRelativeResize="0"/>
            <p:nvPr/>
          </p:nvPicPr>
          <p:blipFill>
            <a:blip r:embed="rId6">
              <a:alphaModFix/>
            </a:blip>
            <a:stretch>
              <a:fillRect/>
            </a:stretch>
          </p:blipFill>
          <p:spPr>
            <a:xfrm>
              <a:off x="10127324" y="601950"/>
              <a:ext cx="1365200" cy="284600"/>
            </a:xfrm>
            <a:prstGeom prst="rect">
              <a:avLst/>
            </a:prstGeom>
            <a:noFill/>
            <a:ln>
              <a:noFill/>
            </a:ln>
          </p:spPr>
        </p:pic>
        <p:pic>
          <p:nvPicPr>
            <p:cNvPr id="1025" name="Google Shape;1025;p75"/>
            <p:cNvPicPr preferRelativeResize="0"/>
            <p:nvPr/>
          </p:nvPicPr>
          <p:blipFill>
            <a:blip r:embed="rId7">
              <a:alphaModFix/>
            </a:blip>
            <a:stretch>
              <a:fillRect/>
            </a:stretch>
          </p:blipFill>
          <p:spPr>
            <a:xfrm>
              <a:off x="10823625" y="0"/>
              <a:ext cx="1365200" cy="1365200"/>
            </a:xfrm>
            <a:prstGeom prst="rect">
              <a:avLst/>
            </a:prstGeom>
            <a:noFill/>
            <a:ln>
              <a:noFill/>
            </a:ln>
          </p:spPr>
        </p:pic>
      </p:gr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1 - Split Content - 1/2 Blue">
  <p:cSld name="Split Content - 1/2 Blue">
    <p:spTree>
      <p:nvGrpSpPr>
        <p:cNvPr id="1026" name="Shape 1026"/>
        <p:cNvGrpSpPr/>
        <p:nvPr/>
      </p:nvGrpSpPr>
      <p:grpSpPr>
        <a:xfrm>
          <a:off x="0" y="0"/>
          <a:ext cx="0" cy="0"/>
          <a:chOff x="0" y="0"/>
          <a:chExt cx="0" cy="0"/>
        </a:xfrm>
      </p:grpSpPr>
      <p:sp>
        <p:nvSpPr>
          <p:cNvPr id="1027" name="Google Shape;1027;p76"/>
          <p:cNvSpPr/>
          <p:nvPr/>
        </p:nvSpPr>
        <p:spPr>
          <a:xfrm flipH="1">
            <a:off x="6225175" y="-4811"/>
            <a:ext cx="5963646" cy="6861942"/>
          </a:xfrm>
          <a:custGeom>
            <a:rect b="b" l="l" r="r" t="t"/>
            <a:pathLst>
              <a:path extrusionOk="0" h="21600" w="21599">
                <a:moveTo>
                  <a:pt x="0" y="0"/>
                </a:moveTo>
                <a:lnTo>
                  <a:pt x="0" y="21582"/>
                </a:lnTo>
                <a:lnTo>
                  <a:pt x="18818" y="21600"/>
                </a:lnTo>
                <a:cubicBezTo>
                  <a:pt x="20673" y="18194"/>
                  <a:pt x="21600" y="14501"/>
                  <a:pt x="21599" y="10809"/>
                </a:cubicBezTo>
                <a:cubicBezTo>
                  <a:pt x="21598" y="7116"/>
                  <a:pt x="20669" y="3424"/>
                  <a:pt x="18814" y="18"/>
                </a:cubicBezTo>
                <a:lnTo>
                  <a:pt x="0" y="0"/>
                </a:lnTo>
                <a:close/>
              </a:path>
            </a:pathLst>
          </a:custGeom>
          <a:solidFill>
            <a:srgbClr val="EEF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a:p>
        </p:txBody>
      </p:sp>
      <p:sp>
        <p:nvSpPr>
          <p:cNvPr id="1028" name="Google Shape;1028;p76"/>
          <p:cNvSpPr/>
          <p:nvPr/>
        </p:nvSpPr>
        <p:spPr>
          <a:xfrm flipH="1">
            <a:off x="4237975" y="-4811"/>
            <a:ext cx="5963646" cy="6861942"/>
          </a:xfrm>
          <a:custGeom>
            <a:rect b="b" l="l" r="r" t="t"/>
            <a:pathLst>
              <a:path extrusionOk="0" h="21600" w="21599">
                <a:moveTo>
                  <a:pt x="0" y="0"/>
                </a:moveTo>
                <a:lnTo>
                  <a:pt x="0" y="21582"/>
                </a:lnTo>
                <a:lnTo>
                  <a:pt x="18818" y="21600"/>
                </a:lnTo>
                <a:cubicBezTo>
                  <a:pt x="20673" y="18194"/>
                  <a:pt x="21600" y="14501"/>
                  <a:pt x="21599" y="10809"/>
                </a:cubicBezTo>
                <a:cubicBezTo>
                  <a:pt x="21598" y="7116"/>
                  <a:pt x="20669" y="3424"/>
                  <a:pt x="18814" y="18"/>
                </a:cubicBezTo>
                <a:lnTo>
                  <a:pt x="0" y="0"/>
                </a:lnTo>
                <a:close/>
              </a:path>
            </a:pathLst>
          </a:custGeom>
          <a:solidFill>
            <a:srgbClr val="EEF4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a:p>
        </p:txBody>
      </p:sp>
      <p:sp>
        <p:nvSpPr>
          <p:cNvPr id="1029" name="Google Shape;1029;p76"/>
          <p:cNvSpPr txBox="1"/>
          <p:nvPr>
            <p:ph type="title"/>
          </p:nvPr>
        </p:nvSpPr>
        <p:spPr>
          <a:xfrm>
            <a:off x="571500" y="2162875"/>
            <a:ext cx="3462300" cy="16323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30" name="Google Shape;1030;p76"/>
          <p:cNvSpPr txBox="1"/>
          <p:nvPr>
            <p:ph idx="1" type="body"/>
          </p:nvPr>
        </p:nvSpPr>
        <p:spPr>
          <a:xfrm>
            <a:off x="5625424" y="2563375"/>
            <a:ext cx="5847000" cy="1731300"/>
          </a:xfrm>
          <a:prstGeom prst="rect">
            <a:avLst/>
          </a:prstGeom>
          <a:noFill/>
          <a:ln>
            <a:noFill/>
          </a:ln>
        </p:spPr>
        <p:txBody>
          <a:bodyPr anchorCtr="0" anchor="ctr" bIns="0" lIns="0" spcFirstLastPara="1" rIns="0" wrap="square" tIns="0">
            <a:noAutofit/>
          </a:bodyPr>
          <a:lstStyle>
            <a:lvl1pPr indent="-228600" lvl="0" marL="457200" rtl="0" algn="l">
              <a:lnSpc>
                <a:spcPct val="100000"/>
              </a:lnSpc>
              <a:spcBef>
                <a:spcPts val="1100"/>
              </a:spcBef>
              <a:spcAft>
                <a:spcPts val="0"/>
              </a:spcAft>
              <a:buSzPts val="2000"/>
              <a:buNone/>
              <a:defRPr b="0">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031" name="Google Shape;1031;p76"/>
          <p:cNvSpPr txBox="1"/>
          <p:nvPr>
            <p:ph idx="2" type="body"/>
          </p:nvPr>
        </p:nvSpPr>
        <p:spPr>
          <a:xfrm>
            <a:off x="571501" y="3827221"/>
            <a:ext cx="3713400" cy="677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accent1"/>
              </a:buClr>
              <a:buSzPts val="2200"/>
              <a:buNone/>
              <a:defRPr b="0"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Clr>
                <a:schemeClr val="accent1"/>
              </a:buClr>
              <a:buSzPts val="1800"/>
              <a:buChar char="•"/>
              <a:defRPr>
                <a:solidFill>
                  <a:schemeClr val="accent1"/>
                </a:solidFill>
              </a:defRPr>
            </a:lvl2pPr>
            <a:lvl3pPr indent="-342900" lvl="2" marL="1371600" rtl="0" algn="l">
              <a:spcBef>
                <a:spcPts val="600"/>
              </a:spcBef>
              <a:spcAft>
                <a:spcPts val="0"/>
              </a:spcAft>
              <a:buClr>
                <a:schemeClr val="accent1"/>
              </a:buClr>
              <a:buSzPts val="1800"/>
              <a:buChar char="•"/>
              <a:defRPr>
                <a:solidFill>
                  <a:schemeClr val="accent1"/>
                </a:solidFill>
              </a:defRPr>
            </a:lvl3pPr>
            <a:lvl4pPr indent="-342900" lvl="3" marL="1828800" rtl="0" algn="l">
              <a:spcBef>
                <a:spcPts val="600"/>
              </a:spcBef>
              <a:spcAft>
                <a:spcPts val="0"/>
              </a:spcAft>
              <a:buClr>
                <a:schemeClr val="accent1"/>
              </a:buClr>
              <a:buSzPts val="1800"/>
              <a:buChar char="•"/>
              <a:defRPr>
                <a:solidFill>
                  <a:schemeClr val="accent1"/>
                </a:solidFill>
              </a:defRPr>
            </a:lvl4pPr>
            <a:lvl5pPr indent="-228600" lvl="4" marL="2286000" rtl="0" algn="l">
              <a:spcBef>
                <a:spcPts val="600"/>
              </a:spcBef>
              <a:spcAft>
                <a:spcPts val="0"/>
              </a:spcAft>
              <a:buClr>
                <a:schemeClr val="accent1"/>
              </a:buClr>
              <a:buSzPts val="1400"/>
              <a:buNone/>
              <a:defRPr>
                <a:solidFill>
                  <a:schemeClr val="accent1"/>
                </a:solidFill>
              </a:defRPr>
            </a:lvl5pPr>
            <a:lvl6pPr indent="-342900" lvl="5" marL="2743200" rtl="0" algn="l">
              <a:spcBef>
                <a:spcPts val="600"/>
              </a:spcBef>
              <a:spcAft>
                <a:spcPts val="0"/>
              </a:spcAft>
              <a:buClr>
                <a:schemeClr val="accent1"/>
              </a:buClr>
              <a:buSzPts val="1800"/>
              <a:buChar char="•"/>
              <a:defRPr>
                <a:solidFill>
                  <a:schemeClr val="accent1"/>
                </a:solidFill>
              </a:defRPr>
            </a:lvl6pPr>
            <a:lvl7pPr indent="-342900" lvl="6" marL="3200400" rtl="0" algn="l">
              <a:spcBef>
                <a:spcPts val="360"/>
              </a:spcBef>
              <a:spcAft>
                <a:spcPts val="0"/>
              </a:spcAft>
              <a:buClr>
                <a:schemeClr val="accent1"/>
              </a:buClr>
              <a:buSzPts val="1800"/>
              <a:buChar char="•"/>
              <a:defRPr>
                <a:solidFill>
                  <a:schemeClr val="accent1"/>
                </a:solidFill>
              </a:defRPr>
            </a:lvl7pPr>
            <a:lvl8pPr indent="-342900" lvl="7" marL="3657600" rtl="0" algn="l">
              <a:spcBef>
                <a:spcPts val="360"/>
              </a:spcBef>
              <a:spcAft>
                <a:spcPts val="0"/>
              </a:spcAft>
              <a:buClr>
                <a:schemeClr val="accent1"/>
              </a:buClr>
              <a:buSzPts val="1800"/>
              <a:buChar char="•"/>
              <a:defRPr>
                <a:solidFill>
                  <a:schemeClr val="accent1"/>
                </a:solidFill>
              </a:defRPr>
            </a:lvl8pPr>
            <a:lvl9pPr indent="-342900" lvl="8" marL="4114800" rtl="0" algn="l">
              <a:spcBef>
                <a:spcPts val="360"/>
              </a:spcBef>
              <a:spcAft>
                <a:spcPts val="0"/>
              </a:spcAft>
              <a:buClr>
                <a:schemeClr val="accent1"/>
              </a:buClr>
              <a:buSzPts val="1800"/>
              <a:buChar char="•"/>
              <a:defRPr>
                <a:solidFill>
                  <a:schemeClr val="accent1"/>
                </a:solidFill>
              </a:defRPr>
            </a:lvl9pPr>
          </a:lstStyle>
          <a:p/>
        </p:txBody>
      </p:sp>
      <p:sp>
        <p:nvSpPr>
          <p:cNvPr id="1032" name="Google Shape;1032;p76"/>
          <p:cNvSpPr txBox="1"/>
          <p:nvPr>
            <p:ph idx="3" type="subTitle"/>
          </p:nvPr>
        </p:nvSpPr>
        <p:spPr>
          <a:xfrm>
            <a:off x="576075" y="6558850"/>
            <a:ext cx="40680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pic>
        <p:nvPicPr>
          <p:cNvPr id="1033" name="Google Shape;1033;p76"/>
          <p:cNvPicPr preferRelativeResize="0"/>
          <p:nvPr/>
        </p:nvPicPr>
        <p:blipFill rotWithShape="1">
          <a:blip r:embed="rId2">
            <a:alphaModFix/>
          </a:blip>
          <a:srcRect b="35004" l="0" r="49382" t="-14451"/>
          <a:stretch/>
        </p:blipFill>
        <p:spPr>
          <a:xfrm>
            <a:off x="10468305" y="4033200"/>
            <a:ext cx="1733849" cy="2848126"/>
          </a:xfrm>
          <a:prstGeom prst="rect">
            <a:avLst/>
          </a:prstGeom>
          <a:noFill/>
          <a:ln>
            <a:noFill/>
          </a:ln>
        </p:spPr>
      </p:pic>
      <p:grpSp>
        <p:nvGrpSpPr>
          <p:cNvPr id="1034" name="Google Shape;1034;p76"/>
          <p:cNvGrpSpPr/>
          <p:nvPr/>
        </p:nvGrpSpPr>
        <p:grpSpPr>
          <a:xfrm>
            <a:off x="9389589" y="5203454"/>
            <a:ext cx="2106731" cy="1678029"/>
            <a:chOff x="5533575" y="4051441"/>
            <a:chExt cx="2645983" cy="2107547"/>
          </a:xfrm>
        </p:grpSpPr>
        <p:sp>
          <p:nvSpPr>
            <p:cNvPr id="1035" name="Google Shape;1035;p76"/>
            <p:cNvSpPr/>
            <p:nvPr/>
          </p:nvSpPr>
          <p:spPr>
            <a:xfrm>
              <a:off x="5533575" y="4051441"/>
              <a:ext cx="2645983" cy="1709525"/>
            </a:xfrm>
            <a:custGeom>
              <a:rect b="b" l="l" r="r" t="t"/>
              <a:pathLst>
                <a:path extrusionOk="0" h="162194" w="251042">
                  <a:moveTo>
                    <a:pt x="245569" y="0"/>
                  </a:moveTo>
                  <a:cubicBezTo>
                    <a:pt x="244150" y="0"/>
                    <a:pt x="242706" y="557"/>
                    <a:pt x="241582" y="1802"/>
                  </a:cubicBezTo>
                  <a:lnTo>
                    <a:pt x="201981" y="45513"/>
                  </a:lnTo>
                  <a:cubicBezTo>
                    <a:pt x="197753" y="50197"/>
                    <a:pt x="191866" y="52668"/>
                    <a:pt x="185884" y="52668"/>
                  </a:cubicBezTo>
                  <a:cubicBezTo>
                    <a:pt x="182451" y="52668"/>
                    <a:pt x="178987" y="51854"/>
                    <a:pt x="175788" y="50177"/>
                  </a:cubicBezTo>
                  <a:lnTo>
                    <a:pt x="140787" y="31845"/>
                  </a:lnTo>
                  <a:cubicBezTo>
                    <a:pt x="137594" y="30166"/>
                    <a:pt x="134131" y="29354"/>
                    <a:pt x="130697" y="29354"/>
                  </a:cubicBezTo>
                  <a:cubicBezTo>
                    <a:pt x="124588" y="29354"/>
                    <a:pt x="118571" y="31926"/>
                    <a:pt x="114332" y="36770"/>
                  </a:cubicBezTo>
                  <a:lnTo>
                    <a:pt x="70948" y="86287"/>
                  </a:lnTo>
                  <a:cubicBezTo>
                    <a:pt x="66719" y="91108"/>
                    <a:pt x="60710" y="93706"/>
                    <a:pt x="54580" y="93706"/>
                  </a:cubicBezTo>
                  <a:cubicBezTo>
                    <a:pt x="51584" y="93706"/>
                    <a:pt x="48560" y="93085"/>
                    <a:pt x="45700" y="91800"/>
                  </a:cubicBezTo>
                  <a:lnTo>
                    <a:pt x="7666" y="74740"/>
                  </a:lnTo>
                  <a:cubicBezTo>
                    <a:pt x="6928" y="74405"/>
                    <a:pt x="6170" y="74250"/>
                    <a:pt x="5431" y="74250"/>
                  </a:cubicBezTo>
                  <a:cubicBezTo>
                    <a:pt x="2574" y="74250"/>
                    <a:pt x="0" y="76562"/>
                    <a:pt x="0" y="79698"/>
                  </a:cubicBezTo>
                  <a:lnTo>
                    <a:pt x="0" y="154039"/>
                  </a:lnTo>
                  <a:cubicBezTo>
                    <a:pt x="0" y="158540"/>
                    <a:pt x="3653" y="162194"/>
                    <a:pt x="8155" y="162194"/>
                  </a:cubicBezTo>
                  <a:lnTo>
                    <a:pt x="242887" y="162194"/>
                  </a:lnTo>
                  <a:cubicBezTo>
                    <a:pt x="247388" y="162194"/>
                    <a:pt x="251042" y="158540"/>
                    <a:pt x="251042" y="154039"/>
                  </a:cubicBezTo>
                  <a:lnTo>
                    <a:pt x="251042" y="5423"/>
                  </a:lnTo>
                  <a:cubicBezTo>
                    <a:pt x="251042" y="2139"/>
                    <a:pt x="248352" y="0"/>
                    <a:pt x="245569" y="0"/>
                  </a:cubicBezTo>
                  <a:close/>
                </a:path>
              </a:pathLst>
            </a:custGeom>
            <a:solidFill>
              <a:srgbClr val="AD7BEE">
                <a:alpha val="346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36" name="Google Shape;1036;p76"/>
            <p:cNvSpPr/>
            <p:nvPr/>
          </p:nvSpPr>
          <p:spPr>
            <a:xfrm>
              <a:off x="5533575" y="4650493"/>
              <a:ext cx="2645983" cy="1508495"/>
            </a:xfrm>
            <a:custGeom>
              <a:rect b="b" l="l" r="r" t="t"/>
              <a:pathLst>
                <a:path extrusionOk="0" h="143121" w="251042">
                  <a:moveTo>
                    <a:pt x="245623" y="0"/>
                  </a:moveTo>
                  <a:cubicBezTo>
                    <a:pt x="244721" y="0"/>
                    <a:pt x="243794" y="230"/>
                    <a:pt x="242919" y="735"/>
                  </a:cubicBezTo>
                  <a:lnTo>
                    <a:pt x="191543" y="30028"/>
                  </a:lnTo>
                  <a:cubicBezTo>
                    <a:pt x="188229" y="31918"/>
                    <a:pt x="184504" y="32904"/>
                    <a:pt x="180726" y="32904"/>
                  </a:cubicBezTo>
                  <a:cubicBezTo>
                    <a:pt x="179745" y="32904"/>
                    <a:pt x="178760" y="32837"/>
                    <a:pt x="177778" y="32702"/>
                  </a:cubicBezTo>
                  <a:lnTo>
                    <a:pt x="125423" y="25493"/>
                  </a:lnTo>
                  <a:cubicBezTo>
                    <a:pt x="124414" y="25350"/>
                    <a:pt x="123403" y="25279"/>
                    <a:pt x="122397" y="25279"/>
                  </a:cubicBezTo>
                  <a:cubicBezTo>
                    <a:pt x="117452" y="25279"/>
                    <a:pt x="112630" y="26987"/>
                    <a:pt x="108754" y="30158"/>
                  </a:cubicBezTo>
                  <a:lnTo>
                    <a:pt x="69154" y="62321"/>
                  </a:lnTo>
                  <a:cubicBezTo>
                    <a:pt x="65223" y="65508"/>
                    <a:pt x="60363" y="67202"/>
                    <a:pt x="55426" y="67202"/>
                  </a:cubicBezTo>
                  <a:cubicBezTo>
                    <a:pt x="53439" y="67202"/>
                    <a:pt x="51440" y="66928"/>
                    <a:pt x="49484" y="66366"/>
                  </a:cubicBezTo>
                  <a:lnTo>
                    <a:pt x="6915" y="54264"/>
                  </a:lnTo>
                  <a:cubicBezTo>
                    <a:pt x="6418" y="54123"/>
                    <a:pt x="5920" y="54057"/>
                    <a:pt x="5433" y="54057"/>
                  </a:cubicBezTo>
                  <a:cubicBezTo>
                    <a:pt x="2534" y="54057"/>
                    <a:pt x="0" y="56411"/>
                    <a:pt x="0" y="59483"/>
                  </a:cubicBezTo>
                  <a:lnTo>
                    <a:pt x="0" y="134966"/>
                  </a:lnTo>
                  <a:cubicBezTo>
                    <a:pt x="0" y="139467"/>
                    <a:pt x="3653" y="143121"/>
                    <a:pt x="8155" y="143121"/>
                  </a:cubicBezTo>
                  <a:lnTo>
                    <a:pt x="242887" y="143121"/>
                  </a:lnTo>
                  <a:cubicBezTo>
                    <a:pt x="247388" y="143121"/>
                    <a:pt x="251042" y="139467"/>
                    <a:pt x="251042" y="134966"/>
                  </a:cubicBezTo>
                  <a:lnTo>
                    <a:pt x="251042" y="5432"/>
                  </a:lnTo>
                  <a:cubicBezTo>
                    <a:pt x="251042" y="2266"/>
                    <a:pt x="248453" y="0"/>
                    <a:pt x="245623" y="0"/>
                  </a:cubicBezTo>
                  <a:close/>
                </a:path>
              </a:pathLst>
            </a:custGeom>
            <a:solidFill>
              <a:srgbClr val="AD7B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37" name="Google Shape;1037;p76"/>
          <p:cNvPicPr preferRelativeResize="0"/>
          <p:nvPr/>
        </p:nvPicPr>
        <p:blipFill rotWithShape="1">
          <a:blip r:embed="rId3">
            <a:alphaModFix/>
          </a:blip>
          <a:srcRect b="18314" l="0" r="0" t="0"/>
          <a:stretch/>
        </p:blipFill>
        <p:spPr>
          <a:xfrm>
            <a:off x="9994300" y="6629906"/>
            <a:ext cx="1071474" cy="244850"/>
          </a:xfrm>
          <a:prstGeom prst="rect">
            <a:avLst/>
          </a:prstGeom>
          <a:noFill/>
          <a:ln>
            <a:noFill/>
          </a:ln>
        </p:spPr>
      </p:pic>
      <p:pic>
        <p:nvPicPr>
          <p:cNvPr id="1038" name="Google Shape;1038;p76"/>
          <p:cNvPicPr preferRelativeResize="0"/>
          <p:nvPr/>
        </p:nvPicPr>
        <p:blipFill>
          <a:blip r:embed="rId4">
            <a:alphaModFix/>
          </a:blip>
          <a:stretch>
            <a:fillRect/>
          </a:stretch>
        </p:blipFill>
        <p:spPr>
          <a:xfrm>
            <a:off x="10108673" y="5240257"/>
            <a:ext cx="354226" cy="215575"/>
          </a:xfrm>
          <a:prstGeom prst="rect">
            <a:avLst/>
          </a:prstGeom>
          <a:noFill/>
          <a:ln>
            <a:noFill/>
          </a:ln>
        </p:spPr>
      </p:pic>
      <p:pic>
        <p:nvPicPr>
          <p:cNvPr id="1039" name="Google Shape;1039;p76"/>
          <p:cNvPicPr preferRelativeResize="0"/>
          <p:nvPr/>
        </p:nvPicPr>
        <p:blipFill rotWithShape="1">
          <a:blip r:embed="rId5">
            <a:alphaModFix/>
          </a:blip>
          <a:srcRect b="12002" l="0" r="0" t="0"/>
          <a:stretch/>
        </p:blipFill>
        <p:spPr>
          <a:xfrm rot="-64">
            <a:off x="10153450" y="6153703"/>
            <a:ext cx="1670600" cy="727618"/>
          </a:xfrm>
          <a:prstGeom prst="rect">
            <a:avLst/>
          </a:prstGeom>
          <a:noFill/>
          <a:ln>
            <a:noFill/>
          </a:ln>
        </p:spPr>
      </p:pic>
      <p:grpSp>
        <p:nvGrpSpPr>
          <p:cNvPr id="1040" name="Google Shape;1040;p76"/>
          <p:cNvGrpSpPr/>
          <p:nvPr/>
        </p:nvGrpSpPr>
        <p:grpSpPr>
          <a:xfrm>
            <a:off x="10127324" y="-4800"/>
            <a:ext cx="2061501" cy="1365200"/>
            <a:chOff x="10127324" y="-4800"/>
            <a:chExt cx="2061501" cy="1365200"/>
          </a:xfrm>
        </p:grpSpPr>
        <p:pic>
          <p:nvPicPr>
            <p:cNvPr id="1041" name="Google Shape;1041;p76"/>
            <p:cNvPicPr preferRelativeResize="0"/>
            <p:nvPr/>
          </p:nvPicPr>
          <p:blipFill>
            <a:blip r:embed="rId6">
              <a:alphaModFix/>
            </a:blip>
            <a:stretch>
              <a:fillRect/>
            </a:stretch>
          </p:blipFill>
          <p:spPr>
            <a:xfrm>
              <a:off x="10823625" y="-4800"/>
              <a:ext cx="1365200" cy="1365200"/>
            </a:xfrm>
            <a:prstGeom prst="rect">
              <a:avLst/>
            </a:prstGeom>
            <a:noFill/>
            <a:ln>
              <a:noFill/>
            </a:ln>
          </p:spPr>
        </p:pic>
        <p:pic>
          <p:nvPicPr>
            <p:cNvPr id="1042" name="Google Shape;1042;p76"/>
            <p:cNvPicPr preferRelativeResize="0"/>
            <p:nvPr/>
          </p:nvPicPr>
          <p:blipFill>
            <a:blip r:embed="rId7">
              <a:alphaModFix/>
            </a:blip>
            <a:stretch>
              <a:fillRect/>
            </a:stretch>
          </p:blipFill>
          <p:spPr>
            <a:xfrm>
              <a:off x="10127324" y="601950"/>
              <a:ext cx="1365200" cy="284600"/>
            </a:xfrm>
            <a:prstGeom prst="rect">
              <a:avLst/>
            </a:prstGeom>
            <a:noFill/>
            <a:ln>
              <a:noFill/>
            </a:ln>
          </p:spPr>
        </p:pic>
      </p:gr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1 - Corner - A">
  <p:cSld name="Corner - A">
    <p:bg>
      <p:bgPr>
        <a:solidFill>
          <a:schemeClr val="lt1"/>
        </a:solidFill>
      </p:bgPr>
    </p:bg>
    <p:spTree>
      <p:nvGrpSpPr>
        <p:cNvPr id="1043" name="Shape 1043"/>
        <p:cNvGrpSpPr/>
        <p:nvPr/>
      </p:nvGrpSpPr>
      <p:grpSpPr>
        <a:xfrm>
          <a:off x="0" y="0"/>
          <a:ext cx="0" cy="0"/>
          <a:chOff x="0" y="0"/>
          <a:chExt cx="0" cy="0"/>
        </a:xfrm>
      </p:grpSpPr>
      <p:sp>
        <p:nvSpPr>
          <p:cNvPr id="1044" name="Google Shape;1044;p77"/>
          <p:cNvSpPr txBox="1"/>
          <p:nvPr>
            <p:ph type="title"/>
          </p:nvPr>
        </p:nvSpPr>
        <p:spPr>
          <a:xfrm>
            <a:off x="571499" y="356657"/>
            <a:ext cx="4340700" cy="16323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45" name="Google Shape;1045;p77"/>
          <p:cNvSpPr txBox="1"/>
          <p:nvPr>
            <p:ph idx="1" type="body"/>
          </p:nvPr>
        </p:nvSpPr>
        <p:spPr>
          <a:xfrm>
            <a:off x="571501" y="2715739"/>
            <a:ext cx="5262000" cy="3467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b="0">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046" name="Google Shape;1046;p77"/>
          <p:cNvSpPr txBox="1"/>
          <p:nvPr>
            <p:ph idx="2" type="body"/>
          </p:nvPr>
        </p:nvSpPr>
        <p:spPr>
          <a:xfrm>
            <a:off x="571500" y="2032570"/>
            <a:ext cx="43407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047" name="Google Shape;1047;p77"/>
          <p:cNvSpPr txBox="1"/>
          <p:nvPr>
            <p:ph idx="3"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grpSp>
        <p:nvGrpSpPr>
          <p:cNvPr id="1048" name="Google Shape;1048;p77"/>
          <p:cNvGrpSpPr/>
          <p:nvPr/>
        </p:nvGrpSpPr>
        <p:grpSpPr>
          <a:xfrm>
            <a:off x="6280732" y="1478081"/>
            <a:ext cx="4704953" cy="4155832"/>
            <a:chOff x="4934356" y="1681561"/>
            <a:chExt cx="6156703" cy="5438147"/>
          </a:xfrm>
        </p:grpSpPr>
        <p:sp>
          <p:nvSpPr>
            <p:cNvPr id="1049" name="Google Shape;1049;p77"/>
            <p:cNvSpPr/>
            <p:nvPr/>
          </p:nvSpPr>
          <p:spPr>
            <a:xfrm>
              <a:off x="6207533" y="2898565"/>
              <a:ext cx="1072200" cy="1749600"/>
            </a:xfrm>
            <a:prstGeom prst="roundRect">
              <a:avLst>
                <a:gd fmla="val 9637" name="adj"/>
              </a:avLst>
            </a:prstGeom>
            <a:solidFill>
              <a:srgbClr val="FEB8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50" name="Google Shape;1050;p77"/>
            <p:cNvSpPr/>
            <p:nvPr/>
          </p:nvSpPr>
          <p:spPr>
            <a:xfrm>
              <a:off x="6207533" y="2303727"/>
              <a:ext cx="1072200" cy="488400"/>
            </a:xfrm>
            <a:prstGeom prst="roundRect">
              <a:avLst>
                <a:gd fmla="val 20640" name="adj"/>
              </a:avLst>
            </a:prstGeom>
            <a:solidFill>
              <a:srgbClr val="FEDE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51" name="Google Shape;1051;p77"/>
            <p:cNvSpPr/>
            <p:nvPr/>
          </p:nvSpPr>
          <p:spPr>
            <a:xfrm>
              <a:off x="7480693" y="3230115"/>
              <a:ext cx="1072200" cy="774300"/>
            </a:xfrm>
            <a:prstGeom prst="roundRect">
              <a:avLst>
                <a:gd fmla="val 12595" name="adj"/>
              </a:avLst>
            </a:prstGeom>
            <a:solidFill>
              <a:srgbClr val="FEB8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52" name="Google Shape;1052;p77"/>
            <p:cNvSpPr/>
            <p:nvPr/>
          </p:nvSpPr>
          <p:spPr>
            <a:xfrm>
              <a:off x="7480693" y="2586535"/>
              <a:ext cx="1072200" cy="534600"/>
            </a:xfrm>
            <a:prstGeom prst="roundRect">
              <a:avLst>
                <a:gd fmla="val 17641" name="adj"/>
              </a:avLst>
            </a:prstGeom>
            <a:solidFill>
              <a:srgbClr val="FEDE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53" name="Google Shape;1053;p77"/>
            <p:cNvSpPr/>
            <p:nvPr/>
          </p:nvSpPr>
          <p:spPr>
            <a:xfrm>
              <a:off x="8753853" y="2375243"/>
              <a:ext cx="1072200" cy="1850400"/>
            </a:xfrm>
            <a:prstGeom prst="roundRect">
              <a:avLst>
                <a:gd fmla="val 9637" name="adj"/>
              </a:avLst>
            </a:prstGeom>
            <a:solidFill>
              <a:srgbClr val="FEB8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54" name="Google Shape;1054;p77"/>
            <p:cNvSpPr/>
            <p:nvPr/>
          </p:nvSpPr>
          <p:spPr>
            <a:xfrm>
              <a:off x="8753853" y="1681561"/>
              <a:ext cx="1072200" cy="583500"/>
            </a:xfrm>
            <a:prstGeom prst="roundRect">
              <a:avLst>
                <a:gd fmla="val 16160" name="adj"/>
              </a:avLst>
            </a:prstGeom>
            <a:solidFill>
              <a:srgbClr val="FEDE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55" name="Google Shape;1055;p77"/>
            <p:cNvSpPr/>
            <p:nvPr/>
          </p:nvSpPr>
          <p:spPr>
            <a:xfrm>
              <a:off x="6207524" y="4757911"/>
              <a:ext cx="1072200" cy="2361600"/>
            </a:xfrm>
            <a:prstGeom prst="roundRect">
              <a:avLst>
                <a:gd fmla="val 9637"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56" name="Google Shape;1056;p77"/>
            <p:cNvSpPr/>
            <p:nvPr/>
          </p:nvSpPr>
          <p:spPr>
            <a:xfrm>
              <a:off x="7480691" y="4114282"/>
              <a:ext cx="1072200" cy="3005100"/>
            </a:xfrm>
            <a:prstGeom prst="roundRect">
              <a:avLst>
                <a:gd fmla="val 9637"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57" name="Google Shape;1057;p77"/>
            <p:cNvSpPr/>
            <p:nvPr/>
          </p:nvSpPr>
          <p:spPr>
            <a:xfrm>
              <a:off x="8753858" y="4328809"/>
              <a:ext cx="1072200" cy="2790900"/>
            </a:xfrm>
            <a:prstGeom prst="roundRect">
              <a:avLst>
                <a:gd fmla="val 9637"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58" name="Google Shape;1058;p77"/>
            <p:cNvSpPr/>
            <p:nvPr/>
          </p:nvSpPr>
          <p:spPr>
            <a:xfrm>
              <a:off x="10018851" y="3997259"/>
              <a:ext cx="1072200" cy="3122100"/>
            </a:xfrm>
            <a:prstGeom prst="roundRect">
              <a:avLst>
                <a:gd fmla="val 9637"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59" name="Google Shape;1059;p77"/>
            <p:cNvSpPr/>
            <p:nvPr/>
          </p:nvSpPr>
          <p:spPr>
            <a:xfrm>
              <a:off x="10018860" y="2791321"/>
              <a:ext cx="1072200" cy="1102500"/>
            </a:xfrm>
            <a:prstGeom prst="roundRect">
              <a:avLst>
                <a:gd fmla="val 9637" name="adj"/>
              </a:avLst>
            </a:prstGeom>
            <a:solidFill>
              <a:srgbClr val="FEB8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60" name="Google Shape;1060;p77"/>
            <p:cNvSpPr/>
            <p:nvPr/>
          </p:nvSpPr>
          <p:spPr>
            <a:xfrm>
              <a:off x="10018860" y="2235465"/>
              <a:ext cx="1072200" cy="452100"/>
            </a:xfrm>
            <a:prstGeom prst="roundRect">
              <a:avLst>
                <a:gd fmla="val 21311" name="adj"/>
              </a:avLst>
            </a:prstGeom>
            <a:solidFill>
              <a:srgbClr val="FEDE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61" name="Google Shape;1061;p77"/>
            <p:cNvSpPr/>
            <p:nvPr/>
          </p:nvSpPr>
          <p:spPr>
            <a:xfrm>
              <a:off x="4934358" y="3537855"/>
              <a:ext cx="1072200" cy="1386900"/>
            </a:xfrm>
            <a:prstGeom prst="roundRect">
              <a:avLst>
                <a:gd fmla="val 12844" name="adj"/>
              </a:avLst>
            </a:prstGeom>
            <a:solidFill>
              <a:srgbClr val="FEB8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62" name="Google Shape;1062;p77"/>
            <p:cNvSpPr/>
            <p:nvPr/>
          </p:nvSpPr>
          <p:spPr>
            <a:xfrm>
              <a:off x="4934358" y="3066324"/>
              <a:ext cx="1072200" cy="387300"/>
            </a:xfrm>
            <a:prstGeom prst="roundRect">
              <a:avLst>
                <a:gd fmla="val 25624" name="adj"/>
              </a:avLst>
            </a:prstGeom>
            <a:solidFill>
              <a:srgbClr val="FEDE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63" name="Google Shape;1063;p77"/>
            <p:cNvSpPr/>
            <p:nvPr/>
          </p:nvSpPr>
          <p:spPr>
            <a:xfrm>
              <a:off x="4934356" y="5011789"/>
              <a:ext cx="1072200" cy="2107800"/>
            </a:xfrm>
            <a:prstGeom prst="roundRect">
              <a:avLst>
                <a:gd fmla="val 14755"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pic>
        <p:nvPicPr>
          <p:cNvPr id="1064" name="Google Shape;1064;p77"/>
          <p:cNvPicPr preferRelativeResize="0"/>
          <p:nvPr/>
        </p:nvPicPr>
        <p:blipFill>
          <a:blip r:embed="rId2">
            <a:alphaModFix/>
          </a:blip>
          <a:stretch>
            <a:fillRect/>
          </a:stretch>
        </p:blipFill>
        <p:spPr>
          <a:xfrm>
            <a:off x="6077375" y="5331129"/>
            <a:ext cx="2074476" cy="725500"/>
          </a:xfrm>
          <a:prstGeom prst="rect">
            <a:avLst/>
          </a:prstGeom>
          <a:noFill/>
          <a:ln>
            <a:noFill/>
          </a:ln>
        </p:spPr>
      </p:pic>
      <p:pic>
        <p:nvPicPr>
          <p:cNvPr id="1065" name="Google Shape;1065;p77"/>
          <p:cNvPicPr preferRelativeResize="0"/>
          <p:nvPr/>
        </p:nvPicPr>
        <p:blipFill rotWithShape="1">
          <a:blip r:embed="rId3">
            <a:alphaModFix/>
          </a:blip>
          <a:srcRect b="4680" l="29497" r="2126" t="0"/>
          <a:stretch/>
        </p:blipFill>
        <p:spPr>
          <a:xfrm flipH="1">
            <a:off x="10065056" y="5090675"/>
            <a:ext cx="2138874" cy="965950"/>
          </a:xfrm>
          <a:prstGeom prst="rect">
            <a:avLst/>
          </a:prstGeom>
          <a:noFill/>
          <a:ln>
            <a:noFill/>
          </a:ln>
        </p:spPr>
      </p:pic>
      <p:grpSp>
        <p:nvGrpSpPr>
          <p:cNvPr id="1066" name="Google Shape;1066;p77"/>
          <p:cNvGrpSpPr/>
          <p:nvPr/>
        </p:nvGrpSpPr>
        <p:grpSpPr>
          <a:xfrm>
            <a:off x="10127324" y="0"/>
            <a:ext cx="2061501" cy="1365200"/>
            <a:chOff x="10127324" y="0"/>
            <a:chExt cx="2061501" cy="1365200"/>
          </a:xfrm>
        </p:grpSpPr>
        <p:pic>
          <p:nvPicPr>
            <p:cNvPr id="1067" name="Google Shape;1067;p77"/>
            <p:cNvPicPr preferRelativeResize="0"/>
            <p:nvPr/>
          </p:nvPicPr>
          <p:blipFill>
            <a:blip r:embed="rId4">
              <a:alphaModFix/>
            </a:blip>
            <a:stretch>
              <a:fillRect/>
            </a:stretch>
          </p:blipFill>
          <p:spPr>
            <a:xfrm>
              <a:off x="10127324" y="601950"/>
              <a:ext cx="1365200" cy="284600"/>
            </a:xfrm>
            <a:prstGeom prst="rect">
              <a:avLst/>
            </a:prstGeom>
            <a:noFill/>
            <a:ln>
              <a:noFill/>
            </a:ln>
          </p:spPr>
        </p:pic>
        <p:pic>
          <p:nvPicPr>
            <p:cNvPr id="1068" name="Google Shape;1068;p77"/>
            <p:cNvPicPr preferRelativeResize="0"/>
            <p:nvPr/>
          </p:nvPicPr>
          <p:blipFill>
            <a:blip r:embed="rId5">
              <a:alphaModFix/>
            </a:blip>
            <a:stretch>
              <a:fillRect/>
            </a:stretch>
          </p:blipFill>
          <p:spPr>
            <a:xfrm>
              <a:off x="10823625" y="0"/>
              <a:ext cx="1365200" cy="1365200"/>
            </a:xfrm>
            <a:prstGeom prst="rect">
              <a:avLst/>
            </a:prstGeom>
            <a:noFill/>
            <a:ln>
              <a:noFill/>
            </a:ln>
          </p:spPr>
        </p:pic>
      </p:gr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2 - Corner - B">
  <p:cSld name="Corner - B">
    <p:spTree>
      <p:nvGrpSpPr>
        <p:cNvPr id="1069" name="Shape 1069"/>
        <p:cNvGrpSpPr/>
        <p:nvPr/>
      </p:nvGrpSpPr>
      <p:grpSpPr>
        <a:xfrm>
          <a:off x="0" y="0"/>
          <a:ext cx="0" cy="0"/>
          <a:chOff x="0" y="0"/>
          <a:chExt cx="0" cy="0"/>
        </a:xfrm>
      </p:grpSpPr>
      <p:sp>
        <p:nvSpPr>
          <p:cNvPr id="1070" name="Google Shape;1070;p78"/>
          <p:cNvSpPr txBox="1"/>
          <p:nvPr>
            <p:ph type="title"/>
          </p:nvPr>
        </p:nvSpPr>
        <p:spPr>
          <a:xfrm>
            <a:off x="571499" y="356657"/>
            <a:ext cx="4330200" cy="16323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71" name="Google Shape;1071;p78"/>
          <p:cNvSpPr txBox="1"/>
          <p:nvPr>
            <p:ph idx="1" type="body"/>
          </p:nvPr>
        </p:nvSpPr>
        <p:spPr>
          <a:xfrm>
            <a:off x="571501" y="2715768"/>
            <a:ext cx="5262000" cy="3467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b="0">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072" name="Google Shape;1072;p78"/>
          <p:cNvSpPr txBox="1"/>
          <p:nvPr>
            <p:ph idx="2" type="body"/>
          </p:nvPr>
        </p:nvSpPr>
        <p:spPr>
          <a:xfrm>
            <a:off x="571500" y="2032570"/>
            <a:ext cx="43302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073" name="Google Shape;1073;p78"/>
          <p:cNvSpPr txBox="1"/>
          <p:nvPr>
            <p:ph idx="3"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pic>
        <p:nvPicPr>
          <p:cNvPr id="1074" name="Google Shape;1074;p78"/>
          <p:cNvPicPr preferRelativeResize="0"/>
          <p:nvPr/>
        </p:nvPicPr>
        <p:blipFill rotWithShape="1">
          <a:blip r:embed="rId2">
            <a:alphaModFix/>
          </a:blip>
          <a:srcRect b="40322" l="22220" r="17611" t="22276"/>
          <a:stretch/>
        </p:blipFill>
        <p:spPr>
          <a:xfrm>
            <a:off x="7277528" y="4816775"/>
            <a:ext cx="2286875" cy="1421525"/>
          </a:xfrm>
          <a:prstGeom prst="rect">
            <a:avLst/>
          </a:prstGeom>
          <a:noFill/>
          <a:ln>
            <a:noFill/>
          </a:ln>
        </p:spPr>
      </p:pic>
      <p:sp>
        <p:nvSpPr>
          <p:cNvPr id="1075" name="Google Shape;1075;p78"/>
          <p:cNvSpPr/>
          <p:nvPr/>
        </p:nvSpPr>
        <p:spPr>
          <a:xfrm>
            <a:off x="6991008" y="3281707"/>
            <a:ext cx="1464300" cy="646800"/>
          </a:xfrm>
          <a:prstGeom prst="roundRect">
            <a:avLst>
              <a:gd fmla="val 50000" name="adj"/>
            </a:avLst>
          </a:prstGeom>
          <a:solidFill>
            <a:srgbClr val="04E1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76" name="Google Shape;1076;p78"/>
          <p:cNvSpPr/>
          <p:nvPr/>
        </p:nvSpPr>
        <p:spPr>
          <a:xfrm>
            <a:off x="9295731" y="4267062"/>
            <a:ext cx="2062200" cy="646800"/>
          </a:xfrm>
          <a:prstGeom prst="roundRect">
            <a:avLst>
              <a:gd fmla="val 50000" name="adj"/>
            </a:avLst>
          </a:prstGeom>
          <a:solidFill>
            <a:srgbClr val="01E2C8">
              <a:alpha val="41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77" name="Google Shape;1077;p78"/>
          <p:cNvSpPr/>
          <p:nvPr/>
        </p:nvSpPr>
        <p:spPr>
          <a:xfrm>
            <a:off x="7323802" y="1311000"/>
            <a:ext cx="2581500" cy="646800"/>
          </a:xfrm>
          <a:prstGeom prst="roundRect">
            <a:avLst>
              <a:gd fmla="val 50000" name="adj"/>
            </a:avLst>
          </a:prstGeom>
          <a:solidFill>
            <a:srgbClr val="01E2C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78"/>
          <p:cNvSpPr/>
          <p:nvPr/>
        </p:nvSpPr>
        <p:spPr>
          <a:xfrm>
            <a:off x="9442290" y="2296344"/>
            <a:ext cx="1464300" cy="646800"/>
          </a:xfrm>
          <a:prstGeom prst="roundRect">
            <a:avLst>
              <a:gd fmla="val 50000" name="adj"/>
            </a:avLst>
          </a:prstGeom>
          <a:solidFill>
            <a:srgbClr val="01E2C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78"/>
          <p:cNvSpPr/>
          <p:nvPr/>
        </p:nvSpPr>
        <p:spPr>
          <a:xfrm>
            <a:off x="10301763" y="5164625"/>
            <a:ext cx="1512000" cy="646800"/>
          </a:xfrm>
          <a:prstGeom prst="roundRect">
            <a:avLst>
              <a:gd fmla="val 50000" name="adj"/>
            </a:avLst>
          </a:prstGeom>
          <a:solidFill>
            <a:srgbClr val="01E2C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78"/>
          <p:cNvSpPr/>
          <p:nvPr/>
        </p:nvSpPr>
        <p:spPr>
          <a:xfrm>
            <a:off x="11111512" y="2296350"/>
            <a:ext cx="783300" cy="646800"/>
          </a:xfrm>
          <a:prstGeom prst="roundRect">
            <a:avLst>
              <a:gd fmla="val 50000" name="adj"/>
            </a:avLst>
          </a:prstGeom>
          <a:solidFill>
            <a:srgbClr val="04E1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81" name="Google Shape;1081;p78"/>
          <p:cNvSpPr/>
          <p:nvPr/>
        </p:nvSpPr>
        <p:spPr>
          <a:xfrm>
            <a:off x="6590865" y="2296344"/>
            <a:ext cx="1464300" cy="646800"/>
          </a:xfrm>
          <a:prstGeom prst="roundRect">
            <a:avLst>
              <a:gd fmla="val 50000" name="adj"/>
            </a:avLst>
          </a:prstGeom>
          <a:solidFill>
            <a:srgbClr val="04E1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82" name="Google Shape;1082;p78"/>
          <p:cNvSpPr/>
          <p:nvPr/>
        </p:nvSpPr>
        <p:spPr>
          <a:xfrm rot="-5400000">
            <a:off x="11193124" y="2928600"/>
            <a:ext cx="649200" cy="1353000"/>
          </a:xfrm>
          <a:prstGeom prst="round2SameRect">
            <a:avLst>
              <a:gd fmla="val 50000" name="adj1"/>
              <a:gd fmla="val 0" name="adj2"/>
            </a:avLst>
          </a:prstGeom>
          <a:solidFill>
            <a:srgbClr val="01E2C8">
              <a:alpha val="41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083" name="Google Shape;1083;p78"/>
          <p:cNvPicPr preferRelativeResize="0"/>
          <p:nvPr/>
        </p:nvPicPr>
        <p:blipFill rotWithShape="1">
          <a:blip r:embed="rId3">
            <a:alphaModFix/>
          </a:blip>
          <a:srcRect b="8742" l="0" r="0" t="0"/>
          <a:stretch/>
        </p:blipFill>
        <p:spPr>
          <a:xfrm rot="-54">
            <a:off x="7993650" y="5227143"/>
            <a:ext cx="2141830" cy="1011141"/>
          </a:xfrm>
          <a:prstGeom prst="rect">
            <a:avLst/>
          </a:prstGeom>
          <a:noFill/>
          <a:ln>
            <a:noFill/>
          </a:ln>
        </p:spPr>
      </p:pic>
      <p:grpSp>
        <p:nvGrpSpPr>
          <p:cNvPr id="1084" name="Google Shape;1084;p78"/>
          <p:cNvGrpSpPr/>
          <p:nvPr/>
        </p:nvGrpSpPr>
        <p:grpSpPr>
          <a:xfrm>
            <a:off x="10127324" y="0"/>
            <a:ext cx="2061501" cy="1365200"/>
            <a:chOff x="10127324" y="0"/>
            <a:chExt cx="2061501" cy="1365200"/>
          </a:xfrm>
        </p:grpSpPr>
        <p:pic>
          <p:nvPicPr>
            <p:cNvPr id="1085" name="Google Shape;1085;p78"/>
            <p:cNvPicPr preferRelativeResize="0"/>
            <p:nvPr/>
          </p:nvPicPr>
          <p:blipFill>
            <a:blip r:embed="rId4">
              <a:alphaModFix/>
            </a:blip>
            <a:stretch>
              <a:fillRect/>
            </a:stretch>
          </p:blipFill>
          <p:spPr>
            <a:xfrm>
              <a:off x="10127324" y="601950"/>
              <a:ext cx="1365200" cy="284600"/>
            </a:xfrm>
            <a:prstGeom prst="rect">
              <a:avLst/>
            </a:prstGeom>
            <a:noFill/>
            <a:ln>
              <a:noFill/>
            </a:ln>
          </p:spPr>
        </p:pic>
        <p:pic>
          <p:nvPicPr>
            <p:cNvPr id="1086" name="Google Shape;1086;p78"/>
            <p:cNvPicPr preferRelativeResize="0"/>
            <p:nvPr/>
          </p:nvPicPr>
          <p:blipFill>
            <a:blip r:embed="rId5">
              <a:alphaModFix/>
            </a:blip>
            <a:stretch>
              <a:fillRect/>
            </a:stretch>
          </p:blipFill>
          <p:spPr>
            <a:xfrm>
              <a:off x="10823625" y="0"/>
              <a:ext cx="1365200" cy="1365200"/>
            </a:xfrm>
            <a:prstGeom prst="rect">
              <a:avLst/>
            </a:prstGeom>
            <a:noFill/>
            <a:ln>
              <a:noFill/>
            </a:ln>
          </p:spPr>
        </p:pic>
      </p:gr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3 - Corner - C">
  <p:cSld name="Corner - B_2">
    <p:spTree>
      <p:nvGrpSpPr>
        <p:cNvPr id="1087" name="Shape 1087"/>
        <p:cNvGrpSpPr/>
        <p:nvPr/>
      </p:nvGrpSpPr>
      <p:grpSpPr>
        <a:xfrm>
          <a:off x="0" y="0"/>
          <a:ext cx="0" cy="0"/>
          <a:chOff x="0" y="0"/>
          <a:chExt cx="0" cy="0"/>
        </a:xfrm>
      </p:grpSpPr>
      <p:sp>
        <p:nvSpPr>
          <p:cNvPr id="1088" name="Google Shape;1088;p79"/>
          <p:cNvSpPr txBox="1"/>
          <p:nvPr>
            <p:ph type="title"/>
          </p:nvPr>
        </p:nvSpPr>
        <p:spPr>
          <a:xfrm>
            <a:off x="571499" y="356657"/>
            <a:ext cx="4330200" cy="16323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89" name="Google Shape;1089;p79"/>
          <p:cNvSpPr txBox="1"/>
          <p:nvPr>
            <p:ph idx="1" type="body"/>
          </p:nvPr>
        </p:nvSpPr>
        <p:spPr>
          <a:xfrm>
            <a:off x="571501" y="2715768"/>
            <a:ext cx="5262000" cy="3467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b="0">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090" name="Google Shape;1090;p79"/>
          <p:cNvSpPr txBox="1"/>
          <p:nvPr>
            <p:ph idx="2" type="body"/>
          </p:nvPr>
        </p:nvSpPr>
        <p:spPr>
          <a:xfrm>
            <a:off x="571500" y="2032570"/>
            <a:ext cx="43302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091" name="Google Shape;1091;p79"/>
          <p:cNvSpPr txBox="1"/>
          <p:nvPr>
            <p:ph idx="3"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grpSp>
        <p:nvGrpSpPr>
          <p:cNvPr id="1092" name="Google Shape;1092;p79"/>
          <p:cNvGrpSpPr/>
          <p:nvPr/>
        </p:nvGrpSpPr>
        <p:grpSpPr>
          <a:xfrm>
            <a:off x="6455405" y="1298278"/>
            <a:ext cx="3531593" cy="2812942"/>
            <a:chOff x="5533575" y="4051441"/>
            <a:chExt cx="2645983" cy="2107547"/>
          </a:xfrm>
        </p:grpSpPr>
        <p:sp>
          <p:nvSpPr>
            <p:cNvPr id="1093" name="Google Shape;1093;p79"/>
            <p:cNvSpPr/>
            <p:nvPr/>
          </p:nvSpPr>
          <p:spPr>
            <a:xfrm>
              <a:off x="5533575" y="4051441"/>
              <a:ext cx="2645983" cy="1709525"/>
            </a:xfrm>
            <a:custGeom>
              <a:rect b="b" l="l" r="r" t="t"/>
              <a:pathLst>
                <a:path extrusionOk="0" h="162194" w="251042">
                  <a:moveTo>
                    <a:pt x="245569" y="0"/>
                  </a:moveTo>
                  <a:cubicBezTo>
                    <a:pt x="244150" y="0"/>
                    <a:pt x="242706" y="557"/>
                    <a:pt x="241582" y="1802"/>
                  </a:cubicBezTo>
                  <a:lnTo>
                    <a:pt x="201981" y="45513"/>
                  </a:lnTo>
                  <a:cubicBezTo>
                    <a:pt x="197753" y="50197"/>
                    <a:pt x="191866" y="52668"/>
                    <a:pt x="185884" y="52668"/>
                  </a:cubicBezTo>
                  <a:cubicBezTo>
                    <a:pt x="182451" y="52668"/>
                    <a:pt x="178987" y="51854"/>
                    <a:pt x="175788" y="50177"/>
                  </a:cubicBezTo>
                  <a:lnTo>
                    <a:pt x="140787" y="31845"/>
                  </a:lnTo>
                  <a:cubicBezTo>
                    <a:pt x="137594" y="30166"/>
                    <a:pt x="134131" y="29354"/>
                    <a:pt x="130697" y="29354"/>
                  </a:cubicBezTo>
                  <a:cubicBezTo>
                    <a:pt x="124588" y="29354"/>
                    <a:pt x="118571" y="31926"/>
                    <a:pt x="114332" y="36770"/>
                  </a:cubicBezTo>
                  <a:lnTo>
                    <a:pt x="70948" y="86287"/>
                  </a:lnTo>
                  <a:cubicBezTo>
                    <a:pt x="66719" y="91108"/>
                    <a:pt x="60710" y="93706"/>
                    <a:pt x="54580" y="93706"/>
                  </a:cubicBezTo>
                  <a:cubicBezTo>
                    <a:pt x="51584" y="93706"/>
                    <a:pt x="48560" y="93085"/>
                    <a:pt x="45700" y="91800"/>
                  </a:cubicBezTo>
                  <a:lnTo>
                    <a:pt x="7666" y="74740"/>
                  </a:lnTo>
                  <a:cubicBezTo>
                    <a:pt x="6928" y="74405"/>
                    <a:pt x="6170" y="74250"/>
                    <a:pt x="5431" y="74250"/>
                  </a:cubicBezTo>
                  <a:cubicBezTo>
                    <a:pt x="2574" y="74250"/>
                    <a:pt x="0" y="76562"/>
                    <a:pt x="0" y="79698"/>
                  </a:cubicBezTo>
                  <a:lnTo>
                    <a:pt x="0" y="154039"/>
                  </a:lnTo>
                  <a:cubicBezTo>
                    <a:pt x="0" y="158540"/>
                    <a:pt x="3653" y="162194"/>
                    <a:pt x="8155" y="162194"/>
                  </a:cubicBezTo>
                  <a:lnTo>
                    <a:pt x="242887" y="162194"/>
                  </a:lnTo>
                  <a:cubicBezTo>
                    <a:pt x="247388" y="162194"/>
                    <a:pt x="251042" y="158540"/>
                    <a:pt x="251042" y="154039"/>
                  </a:cubicBezTo>
                  <a:lnTo>
                    <a:pt x="251042" y="5423"/>
                  </a:lnTo>
                  <a:cubicBezTo>
                    <a:pt x="251042" y="2139"/>
                    <a:pt x="248352" y="0"/>
                    <a:pt x="245569" y="0"/>
                  </a:cubicBezTo>
                  <a:close/>
                </a:path>
              </a:pathLst>
            </a:custGeom>
            <a:solidFill>
              <a:srgbClr val="AD7BEE">
                <a:alpha val="346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94" name="Google Shape;1094;p79"/>
            <p:cNvSpPr/>
            <p:nvPr/>
          </p:nvSpPr>
          <p:spPr>
            <a:xfrm>
              <a:off x="5533575" y="4650493"/>
              <a:ext cx="2645983" cy="1508495"/>
            </a:xfrm>
            <a:custGeom>
              <a:rect b="b" l="l" r="r" t="t"/>
              <a:pathLst>
                <a:path extrusionOk="0" h="143121" w="251042">
                  <a:moveTo>
                    <a:pt x="245623" y="0"/>
                  </a:moveTo>
                  <a:cubicBezTo>
                    <a:pt x="244721" y="0"/>
                    <a:pt x="243794" y="230"/>
                    <a:pt x="242919" y="735"/>
                  </a:cubicBezTo>
                  <a:lnTo>
                    <a:pt x="191543" y="30028"/>
                  </a:lnTo>
                  <a:cubicBezTo>
                    <a:pt x="188229" y="31918"/>
                    <a:pt x="184504" y="32904"/>
                    <a:pt x="180726" y="32904"/>
                  </a:cubicBezTo>
                  <a:cubicBezTo>
                    <a:pt x="179745" y="32904"/>
                    <a:pt x="178760" y="32837"/>
                    <a:pt x="177778" y="32702"/>
                  </a:cubicBezTo>
                  <a:lnTo>
                    <a:pt x="125423" y="25493"/>
                  </a:lnTo>
                  <a:cubicBezTo>
                    <a:pt x="124414" y="25350"/>
                    <a:pt x="123403" y="25279"/>
                    <a:pt x="122397" y="25279"/>
                  </a:cubicBezTo>
                  <a:cubicBezTo>
                    <a:pt x="117452" y="25279"/>
                    <a:pt x="112630" y="26987"/>
                    <a:pt x="108754" y="30158"/>
                  </a:cubicBezTo>
                  <a:lnTo>
                    <a:pt x="69154" y="62321"/>
                  </a:lnTo>
                  <a:cubicBezTo>
                    <a:pt x="65223" y="65508"/>
                    <a:pt x="60363" y="67202"/>
                    <a:pt x="55426" y="67202"/>
                  </a:cubicBezTo>
                  <a:cubicBezTo>
                    <a:pt x="53439" y="67202"/>
                    <a:pt x="51440" y="66928"/>
                    <a:pt x="49484" y="66366"/>
                  </a:cubicBezTo>
                  <a:lnTo>
                    <a:pt x="6915" y="54264"/>
                  </a:lnTo>
                  <a:cubicBezTo>
                    <a:pt x="6418" y="54123"/>
                    <a:pt x="5920" y="54057"/>
                    <a:pt x="5433" y="54057"/>
                  </a:cubicBezTo>
                  <a:cubicBezTo>
                    <a:pt x="2534" y="54057"/>
                    <a:pt x="0" y="56411"/>
                    <a:pt x="0" y="59483"/>
                  </a:cubicBezTo>
                  <a:lnTo>
                    <a:pt x="0" y="134966"/>
                  </a:lnTo>
                  <a:cubicBezTo>
                    <a:pt x="0" y="139467"/>
                    <a:pt x="3653" y="143121"/>
                    <a:pt x="8155" y="143121"/>
                  </a:cubicBezTo>
                  <a:lnTo>
                    <a:pt x="242887" y="143121"/>
                  </a:lnTo>
                  <a:cubicBezTo>
                    <a:pt x="247388" y="143121"/>
                    <a:pt x="251042" y="139467"/>
                    <a:pt x="251042" y="134966"/>
                  </a:cubicBezTo>
                  <a:lnTo>
                    <a:pt x="251042" y="5432"/>
                  </a:lnTo>
                  <a:cubicBezTo>
                    <a:pt x="251042" y="2266"/>
                    <a:pt x="248453" y="0"/>
                    <a:pt x="245623" y="0"/>
                  </a:cubicBezTo>
                  <a:close/>
                </a:path>
              </a:pathLst>
            </a:custGeom>
            <a:solidFill>
              <a:srgbClr val="AD7B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5" name="Google Shape;1095;p79"/>
          <p:cNvSpPr/>
          <p:nvPr/>
        </p:nvSpPr>
        <p:spPr>
          <a:xfrm>
            <a:off x="10352951" y="4757213"/>
            <a:ext cx="1603531" cy="1036014"/>
          </a:xfrm>
          <a:custGeom>
            <a:rect b="b" l="l" r="r" t="t"/>
            <a:pathLst>
              <a:path extrusionOk="0" h="162194" w="251042">
                <a:moveTo>
                  <a:pt x="245569" y="0"/>
                </a:moveTo>
                <a:cubicBezTo>
                  <a:pt x="244150" y="0"/>
                  <a:pt x="242706" y="557"/>
                  <a:pt x="241582" y="1802"/>
                </a:cubicBezTo>
                <a:lnTo>
                  <a:pt x="201981" y="45513"/>
                </a:lnTo>
                <a:cubicBezTo>
                  <a:pt x="197753" y="50197"/>
                  <a:pt x="191866" y="52668"/>
                  <a:pt x="185884" y="52668"/>
                </a:cubicBezTo>
                <a:cubicBezTo>
                  <a:pt x="182451" y="52668"/>
                  <a:pt x="178987" y="51854"/>
                  <a:pt x="175788" y="50177"/>
                </a:cubicBezTo>
                <a:lnTo>
                  <a:pt x="140787" y="31845"/>
                </a:lnTo>
                <a:cubicBezTo>
                  <a:pt x="137594" y="30166"/>
                  <a:pt x="134131" y="29354"/>
                  <a:pt x="130697" y="29354"/>
                </a:cubicBezTo>
                <a:cubicBezTo>
                  <a:pt x="124588" y="29354"/>
                  <a:pt x="118571" y="31926"/>
                  <a:pt x="114332" y="36770"/>
                </a:cubicBezTo>
                <a:lnTo>
                  <a:pt x="70948" y="86287"/>
                </a:lnTo>
                <a:cubicBezTo>
                  <a:pt x="66719" y="91108"/>
                  <a:pt x="60710" y="93706"/>
                  <a:pt x="54580" y="93706"/>
                </a:cubicBezTo>
                <a:cubicBezTo>
                  <a:pt x="51584" y="93706"/>
                  <a:pt x="48560" y="93085"/>
                  <a:pt x="45700" y="91800"/>
                </a:cubicBezTo>
                <a:lnTo>
                  <a:pt x="7666" y="74740"/>
                </a:lnTo>
                <a:cubicBezTo>
                  <a:pt x="6928" y="74405"/>
                  <a:pt x="6170" y="74250"/>
                  <a:pt x="5431" y="74250"/>
                </a:cubicBezTo>
                <a:cubicBezTo>
                  <a:pt x="2574" y="74250"/>
                  <a:pt x="0" y="76562"/>
                  <a:pt x="0" y="79698"/>
                </a:cubicBezTo>
                <a:lnTo>
                  <a:pt x="0" y="154039"/>
                </a:lnTo>
                <a:cubicBezTo>
                  <a:pt x="0" y="158540"/>
                  <a:pt x="3653" y="162194"/>
                  <a:pt x="8155" y="162194"/>
                </a:cubicBezTo>
                <a:lnTo>
                  <a:pt x="242887" y="162194"/>
                </a:lnTo>
                <a:cubicBezTo>
                  <a:pt x="247388" y="162194"/>
                  <a:pt x="251042" y="158540"/>
                  <a:pt x="251042" y="154039"/>
                </a:cubicBezTo>
                <a:lnTo>
                  <a:pt x="251042" y="5423"/>
                </a:lnTo>
                <a:cubicBezTo>
                  <a:pt x="251042" y="2139"/>
                  <a:pt x="248352" y="0"/>
                  <a:pt x="245569" y="0"/>
                </a:cubicBezTo>
                <a:close/>
              </a:path>
            </a:pathLst>
          </a:custGeom>
          <a:solidFill>
            <a:srgbClr val="AD7BEE">
              <a:alpha val="346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nvGrpSpPr>
          <p:cNvPr id="1096" name="Google Shape;1096;p79"/>
          <p:cNvGrpSpPr/>
          <p:nvPr/>
        </p:nvGrpSpPr>
        <p:grpSpPr>
          <a:xfrm>
            <a:off x="10127324" y="0"/>
            <a:ext cx="2061501" cy="1365200"/>
            <a:chOff x="10127324" y="0"/>
            <a:chExt cx="2061501" cy="1365200"/>
          </a:xfrm>
        </p:grpSpPr>
        <p:pic>
          <p:nvPicPr>
            <p:cNvPr id="1097" name="Google Shape;1097;p79"/>
            <p:cNvPicPr preferRelativeResize="0"/>
            <p:nvPr/>
          </p:nvPicPr>
          <p:blipFill>
            <a:blip r:embed="rId2">
              <a:alphaModFix/>
            </a:blip>
            <a:stretch>
              <a:fillRect/>
            </a:stretch>
          </p:blipFill>
          <p:spPr>
            <a:xfrm>
              <a:off x="10127324" y="601950"/>
              <a:ext cx="1365200" cy="284600"/>
            </a:xfrm>
            <a:prstGeom prst="rect">
              <a:avLst/>
            </a:prstGeom>
            <a:noFill/>
            <a:ln>
              <a:noFill/>
            </a:ln>
          </p:spPr>
        </p:pic>
        <p:pic>
          <p:nvPicPr>
            <p:cNvPr id="1098" name="Google Shape;1098;p79"/>
            <p:cNvPicPr preferRelativeResize="0"/>
            <p:nvPr/>
          </p:nvPicPr>
          <p:blipFill>
            <a:blip r:embed="rId3">
              <a:alphaModFix/>
            </a:blip>
            <a:stretch>
              <a:fillRect/>
            </a:stretch>
          </p:blipFill>
          <p:spPr>
            <a:xfrm>
              <a:off x="10823625" y="0"/>
              <a:ext cx="1365200" cy="1365200"/>
            </a:xfrm>
            <a:prstGeom prst="rect">
              <a:avLst/>
            </a:prstGeom>
            <a:noFill/>
            <a:ln>
              <a:noFill/>
            </a:ln>
          </p:spPr>
        </p:pic>
      </p:gr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4 - Corner - D">
  <p:cSld name="Corner - B_2_1">
    <p:spTree>
      <p:nvGrpSpPr>
        <p:cNvPr id="1099" name="Shape 1099"/>
        <p:cNvGrpSpPr/>
        <p:nvPr/>
      </p:nvGrpSpPr>
      <p:grpSpPr>
        <a:xfrm>
          <a:off x="0" y="0"/>
          <a:ext cx="0" cy="0"/>
          <a:chOff x="0" y="0"/>
          <a:chExt cx="0" cy="0"/>
        </a:xfrm>
      </p:grpSpPr>
      <p:sp>
        <p:nvSpPr>
          <p:cNvPr id="1100" name="Google Shape;1100;p80"/>
          <p:cNvSpPr/>
          <p:nvPr/>
        </p:nvSpPr>
        <p:spPr>
          <a:xfrm rot="-5400000">
            <a:off x="10969100" y="4374975"/>
            <a:ext cx="643500" cy="1796400"/>
          </a:xfrm>
          <a:prstGeom prst="round2SameRect">
            <a:avLst>
              <a:gd fmla="val 50000" name="adj1"/>
              <a:gd fmla="val 0" name="adj2"/>
            </a:avLst>
          </a:prstGeom>
          <a:solidFill>
            <a:srgbClr val="01E2C8">
              <a:alpha val="41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101" name="Google Shape;1101;p80"/>
          <p:cNvSpPr txBox="1"/>
          <p:nvPr>
            <p:ph type="title"/>
          </p:nvPr>
        </p:nvSpPr>
        <p:spPr>
          <a:xfrm>
            <a:off x="571499" y="356657"/>
            <a:ext cx="4330200" cy="16323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02" name="Google Shape;1102;p80"/>
          <p:cNvSpPr txBox="1"/>
          <p:nvPr>
            <p:ph idx="1" type="body"/>
          </p:nvPr>
        </p:nvSpPr>
        <p:spPr>
          <a:xfrm>
            <a:off x="571501" y="2715768"/>
            <a:ext cx="5262000" cy="3467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b="0">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103" name="Google Shape;1103;p80"/>
          <p:cNvSpPr txBox="1"/>
          <p:nvPr>
            <p:ph idx="2" type="body"/>
          </p:nvPr>
        </p:nvSpPr>
        <p:spPr>
          <a:xfrm>
            <a:off x="571500" y="2032570"/>
            <a:ext cx="43302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104" name="Google Shape;1104;p80"/>
          <p:cNvSpPr txBox="1"/>
          <p:nvPr>
            <p:ph idx="3"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sp>
        <p:nvSpPr>
          <p:cNvPr id="1105" name="Google Shape;1105;p80"/>
          <p:cNvSpPr/>
          <p:nvPr/>
        </p:nvSpPr>
        <p:spPr>
          <a:xfrm>
            <a:off x="10547058" y="3959657"/>
            <a:ext cx="1464300" cy="646800"/>
          </a:xfrm>
          <a:prstGeom prst="roundRect">
            <a:avLst>
              <a:gd fmla="val 50000" name="adj"/>
            </a:avLst>
          </a:prstGeom>
          <a:solidFill>
            <a:srgbClr val="01E2C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80"/>
          <p:cNvSpPr/>
          <p:nvPr/>
        </p:nvSpPr>
        <p:spPr>
          <a:xfrm>
            <a:off x="7965602" y="1988950"/>
            <a:ext cx="2581500" cy="646800"/>
          </a:xfrm>
          <a:prstGeom prst="roundRect">
            <a:avLst>
              <a:gd fmla="val 50000" name="adj"/>
            </a:avLst>
          </a:prstGeom>
          <a:solidFill>
            <a:srgbClr val="01E2C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80"/>
          <p:cNvSpPr/>
          <p:nvPr/>
        </p:nvSpPr>
        <p:spPr>
          <a:xfrm>
            <a:off x="10838546" y="1988948"/>
            <a:ext cx="1163700" cy="646800"/>
          </a:xfrm>
          <a:prstGeom prst="roundRect">
            <a:avLst>
              <a:gd fmla="val 50000" name="adj"/>
            </a:avLst>
          </a:prstGeom>
          <a:solidFill>
            <a:srgbClr val="04E1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108" name="Google Shape;1108;p80"/>
          <p:cNvSpPr/>
          <p:nvPr/>
        </p:nvSpPr>
        <p:spPr>
          <a:xfrm>
            <a:off x="9554450" y="5944509"/>
            <a:ext cx="1512000" cy="646800"/>
          </a:xfrm>
          <a:prstGeom prst="roundRect">
            <a:avLst>
              <a:gd fmla="val 50000" name="adj"/>
            </a:avLst>
          </a:prstGeom>
          <a:solidFill>
            <a:srgbClr val="01E2C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09" name="Google Shape;1109;p80"/>
          <p:cNvPicPr preferRelativeResize="0"/>
          <p:nvPr/>
        </p:nvPicPr>
        <p:blipFill rotWithShape="1">
          <a:blip r:embed="rId2">
            <a:alphaModFix/>
          </a:blip>
          <a:srcRect b="40650" l="-6115" r="43650" t="29616"/>
          <a:stretch/>
        </p:blipFill>
        <p:spPr>
          <a:xfrm flipH="1">
            <a:off x="9548845" y="5944509"/>
            <a:ext cx="1358700" cy="646800"/>
          </a:xfrm>
          <a:prstGeom prst="roundRect">
            <a:avLst>
              <a:gd fmla="val 50000" name="adj"/>
            </a:avLst>
          </a:prstGeom>
          <a:noFill/>
          <a:ln>
            <a:noFill/>
          </a:ln>
        </p:spPr>
      </p:pic>
      <p:pic>
        <p:nvPicPr>
          <p:cNvPr descr="Google Shape;914;p64" id="1110" name="Google Shape;1110;p80"/>
          <p:cNvPicPr preferRelativeResize="0"/>
          <p:nvPr/>
        </p:nvPicPr>
        <p:blipFill rotWithShape="1">
          <a:blip r:embed="rId3">
            <a:alphaModFix/>
          </a:blip>
          <a:srcRect b="51761" l="-2300" r="78512" t="5591"/>
          <a:stretch/>
        </p:blipFill>
        <p:spPr>
          <a:xfrm flipH="1" rot="298310">
            <a:off x="10542995" y="5820332"/>
            <a:ext cx="371560" cy="342587"/>
          </a:xfrm>
          <a:prstGeom prst="rect">
            <a:avLst/>
          </a:prstGeom>
          <a:noFill/>
          <a:ln>
            <a:noFill/>
          </a:ln>
        </p:spPr>
      </p:pic>
      <p:sp>
        <p:nvSpPr>
          <p:cNvPr id="1111" name="Google Shape;1111;p80"/>
          <p:cNvSpPr/>
          <p:nvPr/>
        </p:nvSpPr>
        <p:spPr>
          <a:xfrm>
            <a:off x="9449273" y="2974300"/>
            <a:ext cx="1644600" cy="646800"/>
          </a:xfrm>
          <a:prstGeom prst="roundRect">
            <a:avLst>
              <a:gd fmla="val 50000" name="adj"/>
            </a:avLst>
          </a:prstGeom>
          <a:solidFill>
            <a:srgbClr val="04E1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112" name="Google Shape;1112;p80"/>
          <p:cNvSpPr/>
          <p:nvPr/>
        </p:nvSpPr>
        <p:spPr>
          <a:xfrm>
            <a:off x="7530070" y="3959650"/>
            <a:ext cx="2398200" cy="646800"/>
          </a:xfrm>
          <a:prstGeom prst="roundRect">
            <a:avLst>
              <a:gd fmla="val 50000" name="adj"/>
            </a:avLst>
          </a:prstGeom>
          <a:solidFill>
            <a:srgbClr val="04E1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113" name="Google Shape;1113;p80"/>
          <p:cNvSpPr/>
          <p:nvPr/>
        </p:nvSpPr>
        <p:spPr>
          <a:xfrm>
            <a:off x="11947478" y="2987175"/>
            <a:ext cx="628500" cy="628500"/>
          </a:xfrm>
          <a:prstGeom prst="chord">
            <a:avLst>
              <a:gd fmla="val 6125308" name="adj1"/>
              <a:gd fmla="val 15466101" name="adj2"/>
            </a:avLst>
          </a:prstGeom>
          <a:solidFill>
            <a:srgbClr val="04E1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nvGrpSpPr>
          <p:cNvPr id="1114" name="Google Shape;1114;p80"/>
          <p:cNvGrpSpPr/>
          <p:nvPr/>
        </p:nvGrpSpPr>
        <p:grpSpPr>
          <a:xfrm>
            <a:off x="10127324" y="0"/>
            <a:ext cx="2061501" cy="1365200"/>
            <a:chOff x="10127324" y="0"/>
            <a:chExt cx="2061501" cy="1365200"/>
          </a:xfrm>
        </p:grpSpPr>
        <p:pic>
          <p:nvPicPr>
            <p:cNvPr id="1115" name="Google Shape;1115;p80"/>
            <p:cNvPicPr preferRelativeResize="0"/>
            <p:nvPr/>
          </p:nvPicPr>
          <p:blipFill>
            <a:blip r:embed="rId4">
              <a:alphaModFix/>
            </a:blip>
            <a:stretch>
              <a:fillRect/>
            </a:stretch>
          </p:blipFill>
          <p:spPr>
            <a:xfrm>
              <a:off x="10127324" y="601950"/>
              <a:ext cx="1365200" cy="284600"/>
            </a:xfrm>
            <a:prstGeom prst="rect">
              <a:avLst/>
            </a:prstGeom>
            <a:noFill/>
            <a:ln>
              <a:noFill/>
            </a:ln>
          </p:spPr>
        </p:pic>
        <p:pic>
          <p:nvPicPr>
            <p:cNvPr id="1116" name="Google Shape;1116;p80"/>
            <p:cNvPicPr preferRelativeResize="0"/>
            <p:nvPr/>
          </p:nvPicPr>
          <p:blipFill>
            <a:blip r:embed="rId5">
              <a:alphaModFix/>
            </a:blip>
            <a:stretch>
              <a:fillRect/>
            </a:stretch>
          </p:blipFill>
          <p:spPr>
            <a:xfrm>
              <a:off x="10823625" y="0"/>
              <a:ext cx="1365200" cy="1365200"/>
            </a:xfrm>
            <a:prstGeom prst="rect">
              <a:avLst/>
            </a:prstGeom>
            <a:noFill/>
            <a:ln>
              <a:noFill/>
            </a:ln>
          </p:spPr>
        </p:pic>
      </p:gr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5 - Corner - E">
  <p:cSld name="Corner - B_2_1_1">
    <p:spTree>
      <p:nvGrpSpPr>
        <p:cNvPr id="1117" name="Shape 1117"/>
        <p:cNvGrpSpPr/>
        <p:nvPr/>
      </p:nvGrpSpPr>
      <p:grpSpPr>
        <a:xfrm>
          <a:off x="0" y="0"/>
          <a:ext cx="0" cy="0"/>
          <a:chOff x="0" y="0"/>
          <a:chExt cx="0" cy="0"/>
        </a:xfrm>
      </p:grpSpPr>
      <p:sp>
        <p:nvSpPr>
          <p:cNvPr id="1118" name="Google Shape;1118;p81"/>
          <p:cNvSpPr txBox="1"/>
          <p:nvPr>
            <p:ph type="title"/>
          </p:nvPr>
        </p:nvSpPr>
        <p:spPr>
          <a:xfrm>
            <a:off x="571499" y="356657"/>
            <a:ext cx="4330200" cy="16323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19" name="Google Shape;1119;p81"/>
          <p:cNvSpPr txBox="1"/>
          <p:nvPr>
            <p:ph idx="1" type="body"/>
          </p:nvPr>
        </p:nvSpPr>
        <p:spPr>
          <a:xfrm>
            <a:off x="571501" y="2715768"/>
            <a:ext cx="5262000" cy="3467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b="0">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120" name="Google Shape;1120;p81"/>
          <p:cNvSpPr txBox="1"/>
          <p:nvPr>
            <p:ph idx="2" type="body"/>
          </p:nvPr>
        </p:nvSpPr>
        <p:spPr>
          <a:xfrm>
            <a:off x="571500" y="2032570"/>
            <a:ext cx="43302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121" name="Google Shape;1121;p81"/>
          <p:cNvSpPr txBox="1"/>
          <p:nvPr>
            <p:ph idx="3"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sp>
        <p:nvSpPr>
          <p:cNvPr id="1122" name="Google Shape;1122;p81"/>
          <p:cNvSpPr/>
          <p:nvPr/>
        </p:nvSpPr>
        <p:spPr>
          <a:xfrm>
            <a:off x="7390950" y="1747644"/>
            <a:ext cx="797400" cy="3536700"/>
          </a:xfrm>
          <a:prstGeom prst="roundRect">
            <a:avLst>
              <a:gd fmla="val 12356" name="adj"/>
            </a:avLst>
          </a:prstGeom>
          <a:solidFill>
            <a:srgbClr val="FFBA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123" name="Google Shape;1123;p81"/>
          <p:cNvSpPr/>
          <p:nvPr/>
        </p:nvSpPr>
        <p:spPr>
          <a:xfrm>
            <a:off x="8314818" y="2227485"/>
            <a:ext cx="797400" cy="3840300"/>
          </a:xfrm>
          <a:prstGeom prst="roundRect">
            <a:avLst>
              <a:gd fmla="val 11168" name="adj"/>
            </a:avLst>
          </a:prstGeom>
          <a:solidFill>
            <a:srgbClr val="FFBA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124" name="Google Shape;1124;p81"/>
          <p:cNvSpPr/>
          <p:nvPr/>
        </p:nvSpPr>
        <p:spPr>
          <a:xfrm>
            <a:off x="9238686" y="1796503"/>
            <a:ext cx="797400" cy="4157700"/>
          </a:xfrm>
          <a:prstGeom prst="roundRect">
            <a:avLst>
              <a:gd fmla="val 11959" name="adj"/>
            </a:avLst>
          </a:prstGeom>
          <a:solidFill>
            <a:srgbClr val="FFBA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125" name="Google Shape;1125;p81"/>
          <p:cNvSpPr/>
          <p:nvPr/>
        </p:nvSpPr>
        <p:spPr>
          <a:xfrm>
            <a:off x="10162554" y="1617700"/>
            <a:ext cx="797400" cy="3695400"/>
          </a:xfrm>
          <a:prstGeom prst="roundRect">
            <a:avLst>
              <a:gd fmla="val 11430" name="adj"/>
            </a:avLst>
          </a:prstGeom>
          <a:solidFill>
            <a:srgbClr val="FFBA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126" name="Google Shape;1126;p81"/>
          <p:cNvSpPr/>
          <p:nvPr/>
        </p:nvSpPr>
        <p:spPr>
          <a:xfrm>
            <a:off x="11086422" y="2003958"/>
            <a:ext cx="797400" cy="3591000"/>
          </a:xfrm>
          <a:prstGeom prst="roundRect">
            <a:avLst>
              <a:gd fmla="val 12880" name="adj"/>
            </a:avLst>
          </a:prstGeom>
          <a:solidFill>
            <a:srgbClr val="FFBA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descr="Google Shape;923;p64" id="1127" name="Google Shape;1127;p81"/>
          <p:cNvPicPr preferRelativeResize="0"/>
          <p:nvPr/>
        </p:nvPicPr>
        <p:blipFill rotWithShape="1">
          <a:blip r:embed="rId2">
            <a:alphaModFix/>
          </a:blip>
          <a:srcRect b="0" l="0" r="0" t="0"/>
          <a:stretch/>
        </p:blipFill>
        <p:spPr>
          <a:xfrm rot="637577">
            <a:off x="10519441" y="1460167"/>
            <a:ext cx="386387" cy="190160"/>
          </a:xfrm>
          <a:prstGeom prst="rect">
            <a:avLst/>
          </a:prstGeom>
          <a:noFill/>
          <a:ln>
            <a:noFill/>
          </a:ln>
        </p:spPr>
      </p:pic>
      <p:pic>
        <p:nvPicPr>
          <p:cNvPr id="1128" name="Google Shape;1128;p81"/>
          <p:cNvPicPr preferRelativeResize="0"/>
          <p:nvPr/>
        </p:nvPicPr>
        <p:blipFill rotWithShape="1">
          <a:blip r:embed="rId3">
            <a:alphaModFix amt="50000"/>
          </a:blip>
          <a:srcRect b="-8725" l="36763" r="45939" t="-9032"/>
          <a:stretch/>
        </p:blipFill>
        <p:spPr>
          <a:xfrm>
            <a:off x="10162550" y="1627575"/>
            <a:ext cx="797400" cy="2624100"/>
          </a:xfrm>
          <a:prstGeom prst="roundRect">
            <a:avLst>
              <a:gd fmla="val 14726" name="adj"/>
            </a:avLst>
          </a:prstGeom>
          <a:noFill/>
          <a:ln>
            <a:noFill/>
          </a:ln>
        </p:spPr>
      </p:pic>
      <p:pic>
        <p:nvPicPr>
          <p:cNvPr id="1129" name="Google Shape;1129;p81"/>
          <p:cNvPicPr preferRelativeResize="0"/>
          <p:nvPr/>
        </p:nvPicPr>
        <p:blipFill rotWithShape="1">
          <a:blip r:embed="rId3">
            <a:alphaModFix amt="50000"/>
          </a:blip>
          <a:srcRect b="51414" l="37656" r="46881" t="2502"/>
          <a:stretch/>
        </p:blipFill>
        <p:spPr>
          <a:xfrm>
            <a:off x="9238675" y="4805625"/>
            <a:ext cx="797400" cy="1148700"/>
          </a:xfrm>
          <a:prstGeom prst="roundRect">
            <a:avLst>
              <a:gd fmla="val 14509" name="adj"/>
            </a:avLst>
          </a:prstGeom>
          <a:noFill/>
          <a:ln>
            <a:noFill/>
          </a:ln>
        </p:spPr>
      </p:pic>
      <p:pic>
        <p:nvPicPr>
          <p:cNvPr id="1130" name="Google Shape;1130;p81"/>
          <p:cNvPicPr preferRelativeResize="0"/>
          <p:nvPr/>
        </p:nvPicPr>
        <p:blipFill rotWithShape="1">
          <a:blip r:embed="rId3">
            <a:alphaModFix amt="50000"/>
          </a:blip>
          <a:srcRect b="35557" l="55841" r="28696" t="-25990"/>
          <a:stretch/>
        </p:blipFill>
        <p:spPr>
          <a:xfrm>
            <a:off x="8314800" y="3813875"/>
            <a:ext cx="797400" cy="2253900"/>
          </a:xfrm>
          <a:prstGeom prst="roundRect">
            <a:avLst>
              <a:gd fmla="val 14509" name="adj"/>
            </a:avLst>
          </a:prstGeom>
          <a:noFill/>
          <a:ln>
            <a:noFill/>
          </a:ln>
        </p:spPr>
      </p:pic>
      <p:pic>
        <p:nvPicPr>
          <p:cNvPr id="1131" name="Google Shape;1131;p81"/>
          <p:cNvPicPr preferRelativeResize="0"/>
          <p:nvPr/>
        </p:nvPicPr>
        <p:blipFill rotWithShape="1">
          <a:blip r:embed="rId3">
            <a:alphaModFix amt="50000"/>
          </a:blip>
          <a:srcRect b="39801" l="73830" r="10707" t="14115"/>
          <a:stretch/>
        </p:blipFill>
        <p:spPr>
          <a:xfrm>
            <a:off x="9238700" y="4805625"/>
            <a:ext cx="797400" cy="1148700"/>
          </a:xfrm>
          <a:prstGeom prst="roundRect">
            <a:avLst>
              <a:gd fmla="val 14509" name="adj"/>
            </a:avLst>
          </a:prstGeom>
          <a:noFill/>
          <a:ln>
            <a:noFill/>
          </a:ln>
        </p:spPr>
      </p:pic>
      <p:pic>
        <p:nvPicPr>
          <p:cNvPr id="1132" name="Google Shape;1132;p81"/>
          <p:cNvPicPr preferRelativeResize="0"/>
          <p:nvPr/>
        </p:nvPicPr>
        <p:blipFill rotWithShape="1">
          <a:blip r:embed="rId3">
            <a:alphaModFix amt="50000"/>
          </a:blip>
          <a:srcRect b="-8726" l="16855" r="65847" t="-1454"/>
          <a:stretch/>
        </p:blipFill>
        <p:spPr>
          <a:xfrm>
            <a:off x="9238675" y="1796500"/>
            <a:ext cx="797400" cy="2455200"/>
          </a:xfrm>
          <a:prstGeom prst="roundRect">
            <a:avLst>
              <a:gd fmla="val 14726" name="adj"/>
            </a:avLst>
          </a:prstGeom>
          <a:noFill/>
          <a:ln>
            <a:noFill/>
          </a:ln>
        </p:spPr>
      </p:pic>
      <p:grpSp>
        <p:nvGrpSpPr>
          <p:cNvPr id="1133" name="Google Shape;1133;p81"/>
          <p:cNvGrpSpPr/>
          <p:nvPr/>
        </p:nvGrpSpPr>
        <p:grpSpPr>
          <a:xfrm>
            <a:off x="10127324" y="0"/>
            <a:ext cx="2061501" cy="1365200"/>
            <a:chOff x="10127324" y="0"/>
            <a:chExt cx="2061501" cy="1365200"/>
          </a:xfrm>
        </p:grpSpPr>
        <p:pic>
          <p:nvPicPr>
            <p:cNvPr id="1134" name="Google Shape;1134;p81"/>
            <p:cNvPicPr preferRelativeResize="0"/>
            <p:nvPr/>
          </p:nvPicPr>
          <p:blipFill>
            <a:blip r:embed="rId4">
              <a:alphaModFix/>
            </a:blip>
            <a:stretch>
              <a:fillRect/>
            </a:stretch>
          </p:blipFill>
          <p:spPr>
            <a:xfrm>
              <a:off x="10127324" y="601950"/>
              <a:ext cx="1365200" cy="284600"/>
            </a:xfrm>
            <a:prstGeom prst="rect">
              <a:avLst/>
            </a:prstGeom>
            <a:noFill/>
            <a:ln>
              <a:noFill/>
            </a:ln>
          </p:spPr>
        </p:pic>
        <p:pic>
          <p:nvPicPr>
            <p:cNvPr id="1135" name="Google Shape;1135;p81"/>
            <p:cNvPicPr preferRelativeResize="0"/>
            <p:nvPr/>
          </p:nvPicPr>
          <p:blipFill>
            <a:blip r:embed="rId5">
              <a:alphaModFix/>
            </a:blip>
            <a:stretch>
              <a:fillRect/>
            </a:stretch>
          </p:blipFill>
          <p:spPr>
            <a:xfrm>
              <a:off x="10823625" y="0"/>
              <a:ext cx="1365200" cy="1365200"/>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2 - 2 Column">
  <p:cSld name="2 Column">
    <p:spTree>
      <p:nvGrpSpPr>
        <p:cNvPr id="104" name="Shape 104"/>
        <p:cNvGrpSpPr/>
        <p:nvPr/>
      </p:nvGrpSpPr>
      <p:grpSpPr>
        <a:xfrm>
          <a:off x="0" y="0"/>
          <a:ext cx="0" cy="0"/>
          <a:chOff x="0" y="0"/>
          <a:chExt cx="0" cy="0"/>
        </a:xfrm>
      </p:grpSpPr>
      <p:sp>
        <p:nvSpPr>
          <p:cNvPr id="105" name="Google Shape;105;p9"/>
          <p:cNvSpPr txBox="1"/>
          <p:nvPr>
            <p:ph type="title"/>
          </p:nvPr>
        </p:nvSpPr>
        <p:spPr>
          <a:xfrm>
            <a:off x="571500" y="63504"/>
            <a:ext cx="102882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6" name="Google Shape;106;p9"/>
          <p:cNvSpPr txBox="1"/>
          <p:nvPr>
            <p:ph idx="1" type="body"/>
          </p:nvPr>
        </p:nvSpPr>
        <p:spPr>
          <a:xfrm>
            <a:off x="571500" y="1621640"/>
            <a:ext cx="5303400" cy="422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sz="1800">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07" name="Google Shape;107;p9"/>
          <p:cNvSpPr txBox="1"/>
          <p:nvPr>
            <p:ph idx="2" type="body"/>
          </p:nvPr>
        </p:nvSpPr>
        <p:spPr>
          <a:xfrm>
            <a:off x="6313932" y="1621640"/>
            <a:ext cx="5303400" cy="422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08" name="Google Shape;108;p9"/>
          <p:cNvSpPr txBox="1"/>
          <p:nvPr>
            <p:ph idx="3"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09" name="Google Shape;109;p9"/>
          <p:cNvSpPr txBox="1"/>
          <p:nvPr>
            <p:ph idx="4"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pic>
        <p:nvPicPr>
          <p:cNvPr descr="pasted-image.pdf" id="110" name="Google Shape;110;p9"/>
          <p:cNvPicPr preferRelativeResize="0"/>
          <p:nvPr/>
        </p:nvPicPr>
        <p:blipFill rotWithShape="1">
          <a:blip r:embed="rId2">
            <a:alphaModFix/>
          </a:blip>
          <a:srcRect b="0" l="0" r="0" t="0"/>
          <a:stretch/>
        </p:blipFill>
        <p:spPr>
          <a:xfrm>
            <a:off x="11030573" y="565460"/>
            <a:ext cx="635734" cy="445095"/>
          </a:xfrm>
          <a:prstGeom prst="rect">
            <a:avLst/>
          </a:prstGeom>
          <a:noFill/>
          <a:ln>
            <a:noFill/>
          </a:ln>
        </p:spPr>
      </p:pic>
      <p:sp>
        <p:nvSpPr>
          <p:cNvPr id="111" name="Google Shape;111;p9"/>
          <p:cNvSpPr/>
          <p:nvPr/>
        </p:nvSpPr>
        <p:spPr>
          <a:xfrm>
            <a:off x="10868500" y="472925"/>
            <a:ext cx="830400" cy="583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 name="Google Shape;112;p9"/>
          <p:cNvGrpSpPr/>
          <p:nvPr/>
        </p:nvGrpSpPr>
        <p:grpSpPr>
          <a:xfrm>
            <a:off x="11367879" y="677358"/>
            <a:ext cx="298413" cy="208839"/>
            <a:chOff x="2722573" y="5978335"/>
            <a:chExt cx="635734" cy="445095"/>
          </a:xfrm>
        </p:grpSpPr>
        <p:pic>
          <p:nvPicPr>
            <p:cNvPr descr="pasted-image.pdf" id="113" name="Google Shape;113;p9"/>
            <p:cNvPicPr preferRelativeResize="0"/>
            <p:nvPr/>
          </p:nvPicPr>
          <p:blipFill rotWithShape="1">
            <a:blip r:embed="rId2">
              <a:alphaModFix/>
            </a:blip>
            <a:srcRect b="0" l="0" r="0" t="0"/>
            <a:stretch/>
          </p:blipFill>
          <p:spPr>
            <a:xfrm>
              <a:off x="2722573" y="5978335"/>
              <a:ext cx="635734" cy="445095"/>
            </a:xfrm>
            <a:prstGeom prst="rect">
              <a:avLst/>
            </a:prstGeom>
            <a:noFill/>
            <a:ln>
              <a:noFill/>
            </a:ln>
          </p:spPr>
        </p:pic>
        <p:sp>
          <p:nvSpPr>
            <p:cNvPr id="114" name="Google Shape;114;p9"/>
            <p:cNvSpPr/>
            <p:nvPr/>
          </p:nvSpPr>
          <p:spPr>
            <a:xfrm>
              <a:off x="2805650" y="6087700"/>
              <a:ext cx="498300" cy="155100"/>
            </a:xfrm>
            <a:prstGeom prst="rect">
              <a:avLst/>
            </a:prstGeom>
            <a:solidFill>
              <a:srgbClr val="0D9DD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115" name="Google Shape;115;p9"/>
          <p:cNvSpPr/>
          <p:nvPr/>
        </p:nvSpPr>
        <p:spPr>
          <a:xfrm>
            <a:off x="9983754" y="631787"/>
            <a:ext cx="1229700" cy="300300"/>
          </a:xfrm>
          <a:prstGeom prst="roundRect">
            <a:avLst>
              <a:gd fmla="val 50000" name="adj"/>
            </a:avLst>
          </a:prstGeom>
          <a:solidFill>
            <a:srgbClr val="EAF5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1000">
              <a:latin typeface="Salesforce Sans"/>
              <a:ea typeface="Salesforce Sans"/>
              <a:cs typeface="Salesforce Sans"/>
              <a:sym typeface="Salesforce Sans"/>
            </a:endParaRPr>
          </a:p>
        </p:txBody>
      </p:sp>
      <p:pic>
        <p:nvPicPr>
          <p:cNvPr id="116" name="Google Shape;116;p9"/>
          <p:cNvPicPr preferRelativeResize="0"/>
          <p:nvPr/>
        </p:nvPicPr>
        <p:blipFill>
          <a:blip r:embed="rId3">
            <a:alphaModFix/>
          </a:blip>
          <a:stretch>
            <a:fillRect/>
          </a:stretch>
        </p:blipFill>
        <p:spPr>
          <a:xfrm>
            <a:off x="10092199" y="677524"/>
            <a:ext cx="1001675" cy="208836"/>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2 - Card - Large">
  <p:cSld name="Card - Large">
    <p:spTree>
      <p:nvGrpSpPr>
        <p:cNvPr id="1136" name="Shape 1136"/>
        <p:cNvGrpSpPr/>
        <p:nvPr/>
      </p:nvGrpSpPr>
      <p:grpSpPr>
        <a:xfrm>
          <a:off x="0" y="0"/>
          <a:ext cx="0" cy="0"/>
          <a:chOff x="0" y="0"/>
          <a:chExt cx="0" cy="0"/>
        </a:xfrm>
      </p:grpSpPr>
      <p:sp>
        <p:nvSpPr>
          <p:cNvPr id="1137" name="Google Shape;1137;p82"/>
          <p:cNvSpPr/>
          <p:nvPr/>
        </p:nvSpPr>
        <p:spPr>
          <a:xfrm>
            <a:off x="11308745" y="5480339"/>
            <a:ext cx="843300" cy="372600"/>
          </a:xfrm>
          <a:prstGeom prst="roundRect">
            <a:avLst>
              <a:gd fmla="val 50000" name="adj"/>
            </a:avLst>
          </a:prstGeom>
          <a:solidFill>
            <a:srgbClr val="01E2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82"/>
          <p:cNvSpPr/>
          <p:nvPr/>
        </p:nvSpPr>
        <p:spPr>
          <a:xfrm>
            <a:off x="10451619" y="4892947"/>
            <a:ext cx="1486800" cy="372600"/>
          </a:xfrm>
          <a:prstGeom prst="roundRect">
            <a:avLst>
              <a:gd fmla="val 50000" name="adj"/>
            </a:avLst>
          </a:prstGeom>
          <a:solidFill>
            <a:srgbClr val="01E2C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9" name="Google Shape;1139;p82"/>
          <p:cNvGrpSpPr/>
          <p:nvPr/>
        </p:nvGrpSpPr>
        <p:grpSpPr>
          <a:xfrm>
            <a:off x="8103725" y="6067725"/>
            <a:ext cx="3221148" cy="372600"/>
            <a:chOff x="8103725" y="6087668"/>
            <a:chExt cx="3221148" cy="372600"/>
          </a:xfrm>
        </p:grpSpPr>
        <p:sp>
          <p:nvSpPr>
            <p:cNvPr id="1140" name="Google Shape;1140;p82"/>
            <p:cNvSpPr/>
            <p:nvPr/>
          </p:nvSpPr>
          <p:spPr>
            <a:xfrm>
              <a:off x="8103725" y="6087668"/>
              <a:ext cx="951000" cy="372600"/>
            </a:xfrm>
            <a:prstGeom prst="roundRect">
              <a:avLst>
                <a:gd fmla="val 50000" name="adj"/>
              </a:avLst>
            </a:prstGeom>
            <a:solidFill>
              <a:srgbClr val="01E2C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82"/>
            <p:cNvSpPr/>
            <p:nvPr/>
          </p:nvSpPr>
          <p:spPr>
            <a:xfrm>
              <a:off x="9560873" y="6087668"/>
              <a:ext cx="1764000" cy="372600"/>
            </a:xfrm>
            <a:prstGeom prst="roundRect">
              <a:avLst>
                <a:gd fmla="val 50000" name="adj"/>
              </a:avLst>
            </a:prstGeom>
            <a:solidFill>
              <a:srgbClr val="01E2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42" name="Google Shape;1142;p82"/>
          <p:cNvPicPr preferRelativeResize="0"/>
          <p:nvPr/>
        </p:nvPicPr>
        <p:blipFill rotWithShape="1">
          <a:blip r:embed="rId2">
            <a:alphaModFix/>
          </a:blip>
          <a:srcRect b="8742" l="0" r="0" t="0"/>
          <a:stretch/>
        </p:blipFill>
        <p:spPr>
          <a:xfrm rot="-56">
            <a:off x="10634350" y="6211162"/>
            <a:ext cx="1370125" cy="646828"/>
          </a:xfrm>
          <a:prstGeom prst="rect">
            <a:avLst/>
          </a:prstGeom>
          <a:noFill/>
          <a:ln>
            <a:noFill/>
          </a:ln>
        </p:spPr>
      </p:pic>
      <p:pic>
        <p:nvPicPr>
          <p:cNvPr id="1143" name="Google Shape;1143;p82"/>
          <p:cNvPicPr preferRelativeResize="0"/>
          <p:nvPr/>
        </p:nvPicPr>
        <p:blipFill>
          <a:blip r:embed="rId3">
            <a:alphaModFix/>
          </a:blip>
          <a:stretch>
            <a:fillRect/>
          </a:stretch>
        </p:blipFill>
        <p:spPr>
          <a:xfrm>
            <a:off x="9820125" y="5981777"/>
            <a:ext cx="1803350" cy="876222"/>
          </a:xfrm>
          <a:prstGeom prst="rect">
            <a:avLst/>
          </a:prstGeom>
          <a:noFill/>
          <a:ln>
            <a:noFill/>
          </a:ln>
        </p:spPr>
      </p:pic>
      <p:sp>
        <p:nvSpPr>
          <p:cNvPr id="1144" name="Google Shape;1144;p82"/>
          <p:cNvSpPr/>
          <p:nvPr/>
        </p:nvSpPr>
        <p:spPr>
          <a:xfrm rot="-5400000">
            <a:off x="11831275" y="4320700"/>
            <a:ext cx="375000" cy="339900"/>
          </a:xfrm>
          <a:prstGeom prst="round2SameRect">
            <a:avLst>
              <a:gd fmla="val 50000" name="adj1"/>
              <a:gd fmla="val 0" name="adj2"/>
            </a:avLst>
          </a:prstGeom>
          <a:solidFill>
            <a:srgbClr val="01E2C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82"/>
          <p:cNvSpPr/>
          <p:nvPr/>
        </p:nvSpPr>
        <p:spPr>
          <a:xfrm>
            <a:off x="7132304" y="6655243"/>
            <a:ext cx="1309392" cy="202881"/>
          </a:xfrm>
          <a:custGeom>
            <a:rect b="b" l="l" r="r" t="t"/>
            <a:pathLst>
              <a:path extrusionOk="0" h="5326" w="34374">
                <a:moveTo>
                  <a:pt x="5326" y="0"/>
                </a:moveTo>
                <a:cubicBezTo>
                  <a:pt x="2382" y="0"/>
                  <a:pt x="0" y="2382"/>
                  <a:pt x="0" y="5326"/>
                </a:cubicBezTo>
                <a:lnTo>
                  <a:pt x="34373" y="5326"/>
                </a:lnTo>
                <a:cubicBezTo>
                  <a:pt x="34373" y="3854"/>
                  <a:pt x="33776" y="2516"/>
                  <a:pt x="32812" y="1552"/>
                </a:cubicBezTo>
                <a:cubicBezTo>
                  <a:pt x="31849" y="589"/>
                  <a:pt x="30510" y="0"/>
                  <a:pt x="29047" y="0"/>
                </a:cubicBezTo>
                <a:close/>
              </a:path>
            </a:pathLst>
          </a:custGeom>
          <a:solidFill>
            <a:srgbClr val="01E2C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146" name="Google Shape;1146;p82"/>
          <p:cNvSpPr/>
          <p:nvPr/>
        </p:nvSpPr>
        <p:spPr>
          <a:xfrm>
            <a:off x="8891911" y="6655243"/>
            <a:ext cx="576378" cy="202881"/>
          </a:xfrm>
          <a:custGeom>
            <a:rect b="b" l="l" r="r" t="t"/>
            <a:pathLst>
              <a:path extrusionOk="0" h="5326" w="15131">
                <a:moveTo>
                  <a:pt x="5327" y="0"/>
                </a:moveTo>
                <a:cubicBezTo>
                  <a:pt x="2383" y="0"/>
                  <a:pt x="1" y="2382"/>
                  <a:pt x="1" y="5326"/>
                </a:cubicBezTo>
                <a:lnTo>
                  <a:pt x="15131" y="5326"/>
                </a:lnTo>
                <a:cubicBezTo>
                  <a:pt x="15131" y="3854"/>
                  <a:pt x="14533" y="2516"/>
                  <a:pt x="13570" y="1552"/>
                </a:cubicBezTo>
                <a:cubicBezTo>
                  <a:pt x="12606" y="589"/>
                  <a:pt x="11277" y="0"/>
                  <a:pt x="9805" y="0"/>
                </a:cubicBezTo>
                <a:close/>
              </a:path>
            </a:pathLst>
          </a:custGeom>
          <a:solidFill>
            <a:srgbClr val="01E2C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82"/>
          <p:cNvSpPr/>
          <p:nvPr/>
        </p:nvSpPr>
        <p:spPr>
          <a:xfrm>
            <a:off x="582274" y="1810046"/>
            <a:ext cx="11034000" cy="4364700"/>
          </a:xfrm>
          <a:prstGeom prst="roundRect">
            <a:avLst>
              <a:gd fmla="val 2905" name="adj"/>
            </a:avLst>
          </a:prstGeom>
          <a:solidFill>
            <a:srgbClr val="FFFFFF"/>
          </a:solidFill>
          <a:ln>
            <a:noFill/>
          </a:ln>
          <a:effectLst>
            <a:outerShdw blurRad="304800" rotWithShape="0" algn="tl" dir="3660000" dist="114300">
              <a:srgbClr val="000000">
                <a:alpha val="164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Salesforce Sans"/>
              <a:buNone/>
            </a:pPr>
            <a:r>
              <a:t/>
            </a:r>
            <a:endParaRPr sz="1800">
              <a:solidFill>
                <a:srgbClr val="FFFFFF"/>
              </a:solidFill>
              <a:latin typeface="Salesforce Sans"/>
              <a:ea typeface="Salesforce Sans"/>
              <a:cs typeface="Salesforce Sans"/>
              <a:sym typeface="Salesforce Sans"/>
            </a:endParaRPr>
          </a:p>
        </p:txBody>
      </p:sp>
      <p:sp>
        <p:nvSpPr>
          <p:cNvPr id="1148" name="Google Shape;1148;p82"/>
          <p:cNvSpPr txBox="1"/>
          <p:nvPr>
            <p:ph idx="1" type="body"/>
          </p:nvPr>
        </p:nvSpPr>
        <p:spPr>
          <a:xfrm>
            <a:off x="907800" y="1932725"/>
            <a:ext cx="10338000" cy="3866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Clr>
                <a:schemeClr val="accent1"/>
              </a:buClr>
              <a:buSzPts val="2000"/>
              <a:buNone/>
              <a:defRPr b="1">
                <a:solidFill>
                  <a:schemeClr val="accent1"/>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grpSp>
        <p:nvGrpSpPr>
          <p:cNvPr id="1149" name="Google Shape;1149;p82"/>
          <p:cNvGrpSpPr/>
          <p:nvPr/>
        </p:nvGrpSpPr>
        <p:grpSpPr>
          <a:xfrm>
            <a:off x="10127324" y="0"/>
            <a:ext cx="2061501" cy="1365200"/>
            <a:chOff x="10127324" y="0"/>
            <a:chExt cx="2061501" cy="1365200"/>
          </a:xfrm>
        </p:grpSpPr>
        <p:pic>
          <p:nvPicPr>
            <p:cNvPr id="1150" name="Google Shape;1150;p82"/>
            <p:cNvPicPr preferRelativeResize="0"/>
            <p:nvPr/>
          </p:nvPicPr>
          <p:blipFill>
            <a:blip r:embed="rId4">
              <a:alphaModFix/>
            </a:blip>
            <a:stretch>
              <a:fillRect/>
            </a:stretch>
          </p:blipFill>
          <p:spPr>
            <a:xfrm>
              <a:off x="10127324" y="601950"/>
              <a:ext cx="1365200" cy="284600"/>
            </a:xfrm>
            <a:prstGeom prst="rect">
              <a:avLst/>
            </a:prstGeom>
            <a:noFill/>
            <a:ln>
              <a:noFill/>
            </a:ln>
          </p:spPr>
        </p:pic>
        <p:pic>
          <p:nvPicPr>
            <p:cNvPr id="1151" name="Google Shape;1151;p82"/>
            <p:cNvPicPr preferRelativeResize="0"/>
            <p:nvPr/>
          </p:nvPicPr>
          <p:blipFill>
            <a:blip r:embed="rId5">
              <a:alphaModFix/>
            </a:blip>
            <a:stretch>
              <a:fillRect/>
            </a:stretch>
          </p:blipFill>
          <p:spPr>
            <a:xfrm>
              <a:off x="10823625" y="0"/>
              <a:ext cx="1365200" cy="1365200"/>
            </a:xfrm>
            <a:prstGeom prst="rect">
              <a:avLst/>
            </a:prstGeom>
            <a:noFill/>
            <a:ln>
              <a:noFill/>
            </a:ln>
          </p:spPr>
        </p:pic>
      </p:grpSp>
      <p:sp>
        <p:nvSpPr>
          <p:cNvPr id="1152" name="Google Shape;1152;p82"/>
          <p:cNvSpPr txBox="1"/>
          <p:nvPr>
            <p:ph idx="2"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sp>
        <p:nvSpPr>
          <p:cNvPr id="1153" name="Google Shape;1153;p82"/>
          <p:cNvSpPr txBox="1"/>
          <p:nvPr>
            <p:ph type="title"/>
          </p:nvPr>
        </p:nvSpPr>
        <p:spPr>
          <a:xfrm>
            <a:off x="571500" y="63504"/>
            <a:ext cx="102870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54" name="Google Shape;1154;p82"/>
          <p:cNvSpPr txBox="1"/>
          <p:nvPr>
            <p:ph idx="3" type="body"/>
          </p:nvPr>
        </p:nvSpPr>
        <p:spPr>
          <a:xfrm>
            <a:off x="571499" y="1097179"/>
            <a:ext cx="11041200" cy="3387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200"/>
              <a:buNone/>
              <a:defRPr b="0"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3 - Cards - 2-Up">
  <p:cSld name="Cards - 2-Up">
    <p:spTree>
      <p:nvGrpSpPr>
        <p:cNvPr id="1155" name="Shape 1155"/>
        <p:cNvGrpSpPr/>
        <p:nvPr/>
      </p:nvGrpSpPr>
      <p:grpSpPr>
        <a:xfrm>
          <a:off x="0" y="0"/>
          <a:ext cx="0" cy="0"/>
          <a:chOff x="0" y="0"/>
          <a:chExt cx="0" cy="0"/>
        </a:xfrm>
      </p:grpSpPr>
      <p:sp>
        <p:nvSpPr>
          <p:cNvPr id="1156" name="Google Shape;1156;p83"/>
          <p:cNvSpPr txBox="1"/>
          <p:nvPr>
            <p:ph idx="1"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200"/>
              <a:buNone/>
              <a:defRPr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157" name="Google Shape;1157;p83"/>
          <p:cNvSpPr/>
          <p:nvPr/>
        </p:nvSpPr>
        <p:spPr>
          <a:xfrm>
            <a:off x="11308745" y="5480339"/>
            <a:ext cx="843300" cy="372600"/>
          </a:xfrm>
          <a:prstGeom prst="roundRect">
            <a:avLst>
              <a:gd fmla="val 50000" name="adj"/>
            </a:avLst>
          </a:prstGeom>
          <a:solidFill>
            <a:srgbClr val="01E2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83"/>
          <p:cNvSpPr/>
          <p:nvPr/>
        </p:nvSpPr>
        <p:spPr>
          <a:xfrm>
            <a:off x="10451619" y="4892947"/>
            <a:ext cx="1486800" cy="372600"/>
          </a:xfrm>
          <a:prstGeom prst="roundRect">
            <a:avLst>
              <a:gd fmla="val 50000" name="adj"/>
            </a:avLst>
          </a:prstGeom>
          <a:solidFill>
            <a:srgbClr val="01E2C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59" name="Google Shape;1159;p83"/>
          <p:cNvGrpSpPr/>
          <p:nvPr/>
        </p:nvGrpSpPr>
        <p:grpSpPr>
          <a:xfrm>
            <a:off x="8103725" y="6067725"/>
            <a:ext cx="3221148" cy="372600"/>
            <a:chOff x="8103725" y="6087668"/>
            <a:chExt cx="3221148" cy="372600"/>
          </a:xfrm>
        </p:grpSpPr>
        <p:sp>
          <p:nvSpPr>
            <p:cNvPr id="1160" name="Google Shape;1160;p83"/>
            <p:cNvSpPr/>
            <p:nvPr/>
          </p:nvSpPr>
          <p:spPr>
            <a:xfrm>
              <a:off x="8103725" y="6087668"/>
              <a:ext cx="951000" cy="372600"/>
            </a:xfrm>
            <a:prstGeom prst="roundRect">
              <a:avLst>
                <a:gd fmla="val 50000" name="adj"/>
              </a:avLst>
            </a:prstGeom>
            <a:solidFill>
              <a:srgbClr val="01E2C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83"/>
            <p:cNvSpPr/>
            <p:nvPr/>
          </p:nvSpPr>
          <p:spPr>
            <a:xfrm>
              <a:off x="9560873" y="6087668"/>
              <a:ext cx="1764000" cy="372600"/>
            </a:xfrm>
            <a:prstGeom prst="roundRect">
              <a:avLst>
                <a:gd fmla="val 50000" name="adj"/>
              </a:avLst>
            </a:prstGeom>
            <a:solidFill>
              <a:srgbClr val="01E2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62" name="Google Shape;1162;p83"/>
          <p:cNvPicPr preferRelativeResize="0"/>
          <p:nvPr/>
        </p:nvPicPr>
        <p:blipFill rotWithShape="1">
          <a:blip r:embed="rId2">
            <a:alphaModFix/>
          </a:blip>
          <a:srcRect b="8742" l="0" r="0" t="0"/>
          <a:stretch/>
        </p:blipFill>
        <p:spPr>
          <a:xfrm rot="-56">
            <a:off x="10634350" y="6211162"/>
            <a:ext cx="1370125" cy="646828"/>
          </a:xfrm>
          <a:prstGeom prst="rect">
            <a:avLst/>
          </a:prstGeom>
          <a:noFill/>
          <a:ln>
            <a:noFill/>
          </a:ln>
        </p:spPr>
      </p:pic>
      <p:pic>
        <p:nvPicPr>
          <p:cNvPr id="1163" name="Google Shape;1163;p83"/>
          <p:cNvPicPr preferRelativeResize="0"/>
          <p:nvPr/>
        </p:nvPicPr>
        <p:blipFill>
          <a:blip r:embed="rId3">
            <a:alphaModFix/>
          </a:blip>
          <a:stretch>
            <a:fillRect/>
          </a:stretch>
        </p:blipFill>
        <p:spPr>
          <a:xfrm>
            <a:off x="9820125" y="5981777"/>
            <a:ext cx="1803350" cy="876222"/>
          </a:xfrm>
          <a:prstGeom prst="rect">
            <a:avLst/>
          </a:prstGeom>
          <a:noFill/>
          <a:ln>
            <a:noFill/>
          </a:ln>
        </p:spPr>
      </p:pic>
      <p:sp>
        <p:nvSpPr>
          <p:cNvPr id="1164" name="Google Shape;1164;p83"/>
          <p:cNvSpPr/>
          <p:nvPr/>
        </p:nvSpPr>
        <p:spPr>
          <a:xfrm rot="-5400000">
            <a:off x="11831275" y="4320700"/>
            <a:ext cx="375000" cy="339900"/>
          </a:xfrm>
          <a:prstGeom prst="round2SameRect">
            <a:avLst>
              <a:gd fmla="val 50000" name="adj1"/>
              <a:gd fmla="val 0" name="adj2"/>
            </a:avLst>
          </a:prstGeom>
          <a:solidFill>
            <a:srgbClr val="01E2C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83"/>
          <p:cNvSpPr/>
          <p:nvPr/>
        </p:nvSpPr>
        <p:spPr>
          <a:xfrm>
            <a:off x="7132304" y="6655243"/>
            <a:ext cx="1309392" cy="202881"/>
          </a:xfrm>
          <a:custGeom>
            <a:rect b="b" l="l" r="r" t="t"/>
            <a:pathLst>
              <a:path extrusionOk="0" h="5326" w="34374">
                <a:moveTo>
                  <a:pt x="5326" y="0"/>
                </a:moveTo>
                <a:cubicBezTo>
                  <a:pt x="2382" y="0"/>
                  <a:pt x="0" y="2382"/>
                  <a:pt x="0" y="5326"/>
                </a:cubicBezTo>
                <a:lnTo>
                  <a:pt x="34373" y="5326"/>
                </a:lnTo>
                <a:cubicBezTo>
                  <a:pt x="34373" y="3854"/>
                  <a:pt x="33776" y="2516"/>
                  <a:pt x="32812" y="1552"/>
                </a:cubicBezTo>
                <a:cubicBezTo>
                  <a:pt x="31849" y="589"/>
                  <a:pt x="30510" y="0"/>
                  <a:pt x="29047" y="0"/>
                </a:cubicBezTo>
                <a:close/>
              </a:path>
            </a:pathLst>
          </a:custGeom>
          <a:solidFill>
            <a:srgbClr val="01E2C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166" name="Google Shape;1166;p83"/>
          <p:cNvSpPr/>
          <p:nvPr/>
        </p:nvSpPr>
        <p:spPr>
          <a:xfrm>
            <a:off x="8891911" y="6655243"/>
            <a:ext cx="576378" cy="202881"/>
          </a:xfrm>
          <a:custGeom>
            <a:rect b="b" l="l" r="r" t="t"/>
            <a:pathLst>
              <a:path extrusionOk="0" h="5326" w="15131">
                <a:moveTo>
                  <a:pt x="5327" y="0"/>
                </a:moveTo>
                <a:cubicBezTo>
                  <a:pt x="2383" y="0"/>
                  <a:pt x="1" y="2382"/>
                  <a:pt x="1" y="5326"/>
                </a:cubicBezTo>
                <a:lnTo>
                  <a:pt x="15131" y="5326"/>
                </a:lnTo>
                <a:cubicBezTo>
                  <a:pt x="15131" y="3854"/>
                  <a:pt x="14533" y="2516"/>
                  <a:pt x="13570" y="1552"/>
                </a:cubicBezTo>
                <a:cubicBezTo>
                  <a:pt x="12606" y="589"/>
                  <a:pt x="11277" y="0"/>
                  <a:pt x="9805" y="0"/>
                </a:cubicBezTo>
                <a:close/>
              </a:path>
            </a:pathLst>
          </a:custGeom>
          <a:solidFill>
            <a:srgbClr val="01E2C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83"/>
          <p:cNvSpPr/>
          <p:nvPr/>
        </p:nvSpPr>
        <p:spPr>
          <a:xfrm>
            <a:off x="6245799" y="1804277"/>
            <a:ext cx="5370600" cy="4370400"/>
          </a:xfrm>
          <a:prstGeom prst="roundRect">
            <a:avLst>
              <a:gd fmla="val 2772" name="adj"/>
            </a:avLst>
          </a:prstGeom>
          <a:solidFill>
            <a:srgbClr val="FFFFFF"/>
          </a:solidFill>
          <a:ln>
            <a:noFill/>
          </a:ln>
          <a:effectLst>
            <a:outerShdw blurRad="304800" rotWithShape="0" algn="tl" dir="3660000" dist="114300">
              <a:srgbClr val="000000">
                <a:alpha val="164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Salesforce Sans"/>
              <a:buNone/>
            </a:pPr>
            <a:r>
              <a:rPr lang="en-US" sz="1800">
                <a:solidFill>
                  <a:srgbClr val="FFFFFF"/>
                </a:solidFill>
                <a:latin typeface="Salesforce Sans"/>
                <a:ea typeface="Salesforce Sans"/>
                <a:cs typeface="Salesforce Sans"/>
                <a:sym typeface="Salesforce Sans"/>
              </a:rPr>
              <a:t> </a:t>
            </a:r>
            <a:endParaRPr sz="1800">
              <a:solidFill>
                <a:srgbClr val="FFFFFF"/>
              </a:solidFill>
              <a:latin typeface="Salesforce Sans"/>
              <a:ea typeface="Salesforce Sans"/>
              <a:cs typeface="Salesforce Sans"/>
              <a:sym typeface="Salesforce Sans"/>
            </a:endParaRPr>
          </a:p>
        </p:txBody>
      </p:sp>
      <p:sp>
        <p:nvSpPr>
          <p:cNvPr id="1168" name="Google Shape;1168;p83"/>
          <p:cNvSpPr/>
          <p:nvPr/>
        </p:nvSpPr>
        <p:spPr>
          <a:xfrm>
            <a:off x="582459" y="1804277"/>
            <a:ext cx="5364300" cy="4370400"/>
          </a:xfrm>
          <a:prstGeom prst="roundRect">
            <a:avLst>
              <a:gd fmla="val 2767" name="adj"/>
            </a:avLst>
          </a:prstGeom>
          <a:solidFill>
            <a:srgbClr val="FFFFFF"/>
          </a:solidFill>
          <a:ln>
            <a:noFill/>
          </a:ln>
          <a:effectLst>
            <a:outerShdw blurRad="304800" rotWithShape="0" algn="tl" dir="3660000" dist="114300">
              <a:srgbClr val="000000">
                <a:alpha val="164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Salesforce Sans"/>
              <a:buNone/>
            </a:pPr>
            <a:r>
              <a:t/>
            </a:r>
            <a:endParaRPr sz="1800">
              <a:solidFill>
                <a:srgbClr val="FFFFFF"/>
              </a:solidFill>
              <a:latin typeface="Salesforce Sans"/>
              <a:ea typeface="Salesforce Sans"/>
              <a:cs typeface="Salesforce Sans"/>
              <a:sym typeface="Salesforce Sans"/>
            </a:endParaRPr>
          </a:p>
        </p:txBody>
      </p:sp>
      <p:sp>
        <p:nvSpPr>
          <p:cNvPr id="1169" name="Google Shape;1169;p83"/>
          <p:cNvSpPr txBox="1"/>
          <p:nvPr>
            <p:ph idx="2" type="body"/>
          </p:nvPr>
        </p:nvSpPr>
        <p:spPr>
          <a:xfrm>
            <a:off x="907800" y="1933050"/>
            <a:ext cx="4713600" cy="3438900"/>
          </a:xfrm>
          <a:prstGeom prst="rect">
            <a:avLst/>
          </a:prstGeom>
          <a:noFill/>
          <a:ln>
            <a:noFill/>
          </a:ln>
        </p:spPr>
        <p:txBody>
          <a:bodyPr anchorCtr="0" anchor="t" bIns="0" lIns="0" spcFirstLastPara="1" rIns="0" wrap="square" tIns="0">
            <a:noAutofit/>
          </a:bodyPr>
          <a:lstStyle>
            <a:lvl1pPr indent="-228600" lvl="0" marL="457200" rtl="0">
              <a:lnSpc>
                <a:spcPct val="100000"/>
              </a:lnSpc>
              <a:spcBef>
                <a:spcPts val="1100"/>
              </a:spcBef>
              <a:spcAft>
                <a:spcPts val="0"/>
              </a:spcAft>
              <a:buClr>
                <a:schemeClr val="accent1"/>
              </a:buClr>
              <a:buSzPts val="2000"/>
              <a:buNone/>
              <a:defRPr b="1">
                <a:solidFill>
                  <a:schemeClr val="accent1"/>
                </a:solidFill>
              </a:defRPr>
            </a:lvl1pPr>
            <a:lvl2pPr indent="-228600" lvl="1" marL="914400" rtl="0">
              <a:lnSpc>
                <a:spcPct val="100000"/>
              </a:lnSpc>
              <a:spcBef>
                <a:spcPts val="300"/>
              </a:spcBef>
              <a:spcAft>
                <a:spcPts val="0"/>
              </a:spcAft>
              <a:buSzPts val="1800"/>
              <a:buNone/>
              <a:defRPr>
                <a:solidFill>
                  <a:schemeClr val="accent2"/>
                </a:solidFill>
              </a:defRPr>
            </a:lvl2pPr>
            <a:lvl3pPr indent="-228600" lvl="2" marL="1371600" rtl="0">
              <a:lnSpc>
                <a:spcPct val="100000"/>
              </a:lnSpc>
              <a:spcBef>
                <a:spcPts val="600"/>
              </a:spcBef>
              <a:spcAft>
                <a:spcPts val="0"/>
              </a:spcAft>
              <a:buSzPts val="1600"/>
              <a:buNone/>
              <a:defRPr>
                <a:solidFill>
                  <a:schemeClr val="accent2"/>
                </a:solidFill>
              </a:defRPr>
            </a:lvl3pPr>
            <a:lvl4pPr indent="-228600" lvl="3" marL="1828800" rtl="0">
              <a:lnSpc>
                <a:spcPct val="100000"/>
              </a:lnSpc>
              <a:spcBef>
                <a:spcPts val="600"/>
              </a:spcBef>
              <a:spcAft>
                <a:spcPts val="0"/>
              </a:spcAft>
              <a:buSzPts val="1400"/>
              <a:buNone/>
              <a:defRPr>
                <a:solidFill>
                  <a:schemeClr val="accent2"/>
                </a:solidFill>
              </a:defRPr>
            </a:lvl4pPr>
            <a:lvl5pPr indent="-228600" lvl="4" marL="2286000" rtl="0">
              <a:lnSpc>
                <a:spcPct val="100000"/>
              </a:lnSpc>
              <a:spcBef>
                <a:spcPts val="600"/>
              </a:spcBef>
              <a:spcAft>
                <a:spcPts val="0"/>
              </a:spcAft>
              <a:buSzPts val="2000"/>
              <a:buFont typeface="Arial"/>
              <a:buNone/>
              <a:defRPr/>
            </a:lvl5pPr>
            <a:lvl6pPr indent="-342900" lvl="5" marL="2743200" rtl="0">
              <a:spcBef>
                <a:spcPts val="600"/>
              </a:spcBef>
              <a:spcAft>
                <a:spcPts val="0"/>
              </a:spcAft>
              <a:buClr>
                <a:schemeClr val="lt2"/>
              </a:buClr>
              <a:buSzPts val="1800"/>
              <a:buChar char="•"/>
              <a:defRPr/>
            </a:lvl6pPr>
            <a:lvl7pPr indent="-342900" lvl="6" marL="3200400" rtl="0">
              <a:spcBef>
                <a:spcPts val="360"/>
              </a:spcBef>
              <a:spcAft>
                <a:spcPts val="0"/>
              </a:spcAft>
              <a:buClr>
                <a:schemeClr val="lt2"/>
              </a:buClr>
              <a:buSzPts val="1800"/>
              <a:buChar char="•"/>
              <a:defRPr/>
            </a:lvl7pPr>
            <a:lvl8pPr indent="-342900" lvl="7" marL="3657600" rtl="0">
              <a:spcBef>
                <a:spcPts val="360"/>
              </a:spcBef>
              <a:spcAft>
                <a:spcPts val="0"/>
              </a:spcAft>
              <a:buClr>
                <a:schemeClr val="lt2"/>
              </a:buClr>
              <a:buSzPts val="1800"/>
              <a:buChar char="•"/>
              <a:defRPr/>
            </a:lvl8pPr>
            <a:lvl9pPr indent="-342900" lvl="8" marL="4114800" rtl="0">
              <a:spcBef>
                <a:spcPts val="360"/>
              </a:spcBef>
              <a:spcAft>
                <a:spcPts val="0"/>
              </a:spcAft>
              <a:buClr>
                <a:schemeClr val="lt2"/>
              </a:buClr>
              <a:buSzPts val="1800"/>
              <a:buChar char="•"/>
              <a:defRPr/>
            </a:lvl9pPr>
          </a:lstStyle>
          <a:p/>
        </p:txBody>
      </p:sp>
      <p:sp>
        <p:nvSpPr>
          <p:cNvPr id="1170" name="Google Shape;1170;p83"/>
          <p:cNvSpPr txBox="1"/>
          <p:nvPr>
            <p:ph idx="3" type="body"/>
          </p:nvPr>
        </p:nvSpPr>
        <p:spPr>
          <a:xfrm>
            <a:off x="6569662" y="1933050"/>
            <a:ext cx="4713600" cy="3439200"/>
          </a:xfrm>
          <a:prstGeom prst="rect">
            <a:avLst/>
          </a:prstGeom>
          <a:noFill/>
          <a:ln>
            <a:noFill/>
          </a:ln>
        </p:spPr>
        <p:txBody>
          <a:bodyPr anchorCtr="0" anchor="t" bIns="0" lIns="0" spcFirstLastPara="1" rIns="0" wrap="square" tIns="0">
            <a:noAutofit/>
          </a:bodyPr>
          <a:lstStyle>
            <a:lvl1pPr indent="-228600" lvl="0" marL="457200" rtl="0">
              <a:lnSpc>
                <a:spcPct val="100000"/>
              </a:lnSpc>
              <a:spcBef>
                <a:spcPts val="1100"/>
              </a:spcBef>
              <a:spcAft>
                <a:spcPts val="0"/>
              </a:spcAft>
              <a:buClr>
                <a:schemeClr val="accent1"/>
              </a:buClr>
              <a:buSzPts val="2000"/>
              <a:buNone/>
              <a:defRPr b="1">
                <a:solidFill>
                  <a:schemeClr val="accent1"/>
                </a:solidFill>
              </a:defRPr>
            </a:lvl1pPr>
            <a:lvl2pPr indent="-228600" lvl="1" marL="914400" rtl="0">
              <a:lnSpc>
                <a:spcPct val="100000"/>
              </a:lnSpc>
              <a:spcBef>
                <a:spcPts val="300"/>
              </a:spcBef>
              <a:spcAft>
                <a:spcPts val="0"/>
              </a:spcAft>
              <a:buSzPts val="1800"/>
              <a:buNone/>
              <a:defRPr>
                <a:solidFill>
                  <a:schemeClr val="accent2"/>
                </a:solidFill>
              </a:defRPr>
            </a:lvl2pPr>
            <a:lvl3pPr indent="-228600" lvl="2" marL="1371600" rtl="0">
              <a:lnSpc>
                <a:spcPct val="100000"/>
              </a:lnSpc>
              <a:spcBef>
                <a:spcPts val="600"/>
              </a:spcBef>
              <a:spcAft>
                <a:spcPts val="0"/>
              </a:spcAft>
              <a:buSzPts val="1600"/>
              <a:buNone/>
              <a:defRPr>
                <a:solidFill>
                  <a:schemeClr val="accent2"/>
                </a:solidFill>
              </a:defRPr>
            </a:lvl3pPr>
            <a:lvl4pPr indent="-228600" lvl="3" marL="1828800" rtl="0">
              <a:lnSpc>
                <a:spcPct val="100000"/>
              </a:lnSpc>
              <a:spcBef>
                <a:spcPts val="600"/>
              </a:spcBef>
              <a:spcAft>
                <a:spcPts val="0"/>
              </a:spcAft>
              <a:buSzPts val="1400"/>
              <a:buNone/>
              <a:defRPr>
                <a:solidFill>
                  <a:schemeClr val="accent2"/>
                </a:solidFill>
              </a:defRPr>
            </a:lvl4pPr>
            <a:lvl5pPr indent="-228600" lvl="4" marL="2286000" rtl="0">
              <a:lnSpc>
                <a:spcPct val="100000"/>
              </a:lnSpc>
              <a:spcBef>
                <a:spcPts val="600"/>
              </a:spcBef>
              <a:spcAft>
                <a:spcPts val="0"/>
              </a:spcAft>
              <a:buSzPts val="2000"/>
              <a:buFont typeface="Arial"/>
              <a:buNone/>
              <a:defRPr/>
            </a:lvl5pPr>
            <a:lvl6pPr indent="-342900" lvl="5" marL="2743200" rtl="0">
              <a:spcBef>
                <a:spcPts val="600"/>
              </a:spcBef>
              <a:spcAft>
                <a:spcPts val="0"/>
              </a:spcAft>
              <a:buClr>
                <a:schemeClr val="lt2"/>
              </a:buClr>
              <a:buSzPts val="1800"/>
              <a:buChar char="•"/>
              <a:defRPr/>
            </a:lvl6pPr>
            <a:lvl7pPr indent="-342900" lvl="6" marL="3200400" rtl="0">
              <a:spcBef>
                <a:spcPts val="360"/>
              </a:spcBef>
              <a:spcAft>
                <a:spcPts val="0"/>
              </a:spcAft>
              <a:buClr>
                <a:schemeClr val="lt2"/>
              </a:buClr>
              <a:buSzPts val="1800"/>
              <a:buChar char="•"/>
              <a:defRPr/>
            </a:lvl7pPr>
            <a:lvl8pPr indent="-342900" lvl="7" marL="3657600" rtl="0">
              <a:spcBef>
                <a:spcPts val="360"/>
              </a:spcBef>
              <a:spcAft>
                <a:spcPts val="0"/>
              </a:spcAft>
              <a:buClr>
                <a:schemeClr val="lt2"/>
              </a:buClr>
              <a:buSzPts val="1800"/>
              <a:buChar char="•"/>
              <a:defRPr/>
            </a:lvl8pPr>
            <a:lvl9pPr indent="-342900" lvl="8" marL="4114800" rtl="0">
              <a:spcBef>
                <a:spcPts val="360"/>
              </a:spcBef>
              <a:spcAft>
                <a:spcPts val="0"/>
              </a:spcAft>
              <a:buClr>
                <a:schemeClr val="lt2"/>
              </a:buClr>
              <a:buSzPts val="1800"/>
              <a:buChar char="•"/>
              <a:defRPr/>
            </a:lvl9pPr>
          </a:lstStyle>
          <a:p/>
        </p:txBody>
      </p:sp>
      <p:sp>
        <p:nvSpPr>
          <p:cNvPr id="1171" name="Google Shape;1171;p83"/>
          <p:cNvSpPr txBox="1"/>
          <p:nvPr>
            <p:ph type="title"/>
          </p:nvPr>
        </p:nvSpPr>
        <p:spPr>
          <a:xfrm>
            <a:off x="571500" y="63504"/>
            <a:ext cx="102870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grpSp>
        <p:nvGrpSpPr>
          <p:cNvPr id="1172" name="Google Shape;1172;p83"/>
          <p:cNvGrpSpPr/>
          <p:nvPr/>
        </p:nvGrpSpPr>
        <p:grpSpPr>
          <a:xfrm>
            <a:off x="10127324" y="0"/>
            <a:ext cx="2061501" cy="1365200"/>
            <a:chOff x="10127324" y="0"/>
            <a:chExt cx="2061501" cy="1365200"/>
          </a:xfrm>
        </p:grpSpPr>
        <p:pic>
          <p:nvPicPr>
            <p:cNvPr id="1173" name="Google Shape;1173;p83"/>
            <p:cNvPicPr preferRelativeResize="0"/>
            <p:nvPr/>
          </p:nvPicPr>
          <p:blipFill>
            <a:blip r:embed="rId4">
              <a:alphaModFix/>
            </a:blip>
            <a:stretch>
              <a:fillRect/>
            </a:stretch>
          </p:blipFill>
          <p:spPr>
            <a:xfrm>
              <a:off x="10127324" y="601950"/>
              <a:ext cx="1365200" cy="284600"/>
            </a:xfrm>
            <a:prstGeom prst="rect">
              <a:avLst/>
            </a:prstGeom>
            <a:noFill/>
            <a:ln>
              <a:noFill/>
            </a:ln>
          </p:spPr>
        </p:pic>
        <p:pic>
          <p:nvPicPr>
            <p:cNvPr id="1174" name="Google Shape;1174;p83"/>
            <p:cNvPicPr preferRelativeResize="0"/>
            <p:nvPr/>
          </p:nvPicPr>
          <p:blipFill>
            <a:blip r:embed="rId5">
              <a:alphaModFix/>
            </a:blip>
            <a:stretch>
              <a:fillRect/>
            </a:stretch>
          </p:blipFill>
          <p:spPr>
            <a:xfrm>
              <a:off x="10823625" y="0"/>
              <a:ext cx="1365200" cy="1365200"/>
            </a:xfrm>
            <a:prstGeom prst="rect">
              <a:avLst/>
            </a:prstGeom>
            <a:noFill/>
            <a:ln>
              <a:noFill/>
            </a:ln>
          </p:spPr>
        </p:pic>
      </p:grpSp>
      <p:sp>
        <p:nvSpPr>
          <p:cNvPr id="1175" name="Google Shape;1175;p83"/>
          <p:cNvSpPr txBox="1"/>
          <p:nvPr>
            <p:ph idx="4"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4 - Cards - 3-Up">
  <p:cSld name="Cards - 3-Up">
    <p:spTree>
      <p:nvGrpSpPr>
        <p:cNvPr id="1176" name="Shape 1176"/>
        <p:cNvGrpSpPr/>
        <p:nvPr/>
      </p:nvGrpSpPr>
      <p:grpSpPr>
        <a:xfrm>
          <a:off x="0" y="0"/>
          <a:ext cx="0" cy="0"/>
          <a:chOff x="0" y="0"/>
          <a:chExt cx="0" cy="0"/>
        </a:xfrm>
      </p:grpSpPr>
      <p:sp>
        <p:nvSpPr>
          <p:cNvPr id="1177" name="Google Shape;1177;p84"/>
          <p:cNvSpPr/>
          <p:nvPr/>
        </p:nvSpPr>
        <p:spPr>
          <a:xfrm>
            <a:off x="11308745" y="5480339"/>
            <a:ext cx="843300" cy="372600"/>
          </a:xfrm>
          <a:prstGeom prst="roundRect">
            <a:avLst>
              <a:gd fmla="val 50000" name="adj"/>
            </a:avLst>
          </a:prstGeom>
          <a:solidFill>
            <a:srgbClr val="01E2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84"/>
          <p:cNvSpPr/>
          <p:nvPr/>
        </p:nvSpPr>
        <p:spPr>
          <a:xfrm>
            <a:off x="10451619" y="4892947"/>
            <a:ext cx="1486800" cy="372600"/>
          </a:xfrm>
          <a:prstGeom prst="roundRect">
            <a:avLst>
              <a:gd fmla="val 50000" name="adj"/>
            </a:avLst>
          </a:prstGeom>
          <a:solidFill>
            <a:srgbClr val="01E2C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79" name="Google Shape;1179;p84"/>
          <p:cNvGrpSpPr/>
          <p:nvPr/>
        </p:nvGrpSpPr>
        <p:grpSpPr>
          <a:xfrm>
            <a:off x="8103725" y="6067725"/>
            <a:ext cx="3221148" cy="372600"/>
            <a:chOff x="8103725" y="6087668"/>
            <a:chExt cx="3221148" cy="372600"/>
          </a:xfrm>
        </p:grpSpPr>
        <p:sp>
          <p:nvSpPr>
            <p:cNvPr id="1180" name="Google Shape;1180;p84"/>
            <p:cNvSpPr/>
            <p:nvPr/>
          </p:nvSpPr>
          <p:spPr>
            <a:xfrm>
              <a:off x="8103725" y="6087668"/>
              <a:ext cx="951000" cy="372600"/>
            </a:xfrm>
            <a:prstGeom prst="roundRect">
              <a:avLst>
                <a:gd fmla="val 50000" name="adj"/>
              </a:avLst>
            </a:prstGeom>
            <a:solidFill>
              <a:srgbClr val="01E2C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84"/>
            <p:cNvSpPr/>
            <p:nvPr/>
          </p:nvSpPr>
          <p:spPr>
            <a:xfrm>
              <a:off x="9560873" y="6087668"/>
              <a:ext cx="1764000" cy="372600"/>
            </a:xfrm>
            <a:prstGeom prst="roundRect">
              <a:avLst>
                <a:gd fmla="val 50000" name="adj"/>
              </a:avLst>
            </a:prstGeom>
            <a:solidFill>
              <a:srgbClr val="01E2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82" name="Google Shape;1182;p84"/>
          <p:cNvPicPr preferRelativeResize="0"/>
          <p:nvPr/>
        </p:nvPicPr>
        <p:blipFill rotWithShape="1">
          <a:blip r:embed="rId2">
            <a:alphaModFix/>
          </a:blip>
          <a:srcRect b="8742" l="0" r="0" t="0"/>
          <a:stretch/>
        </p:blipFill>
        <p:spPr>
          <a:xfrm rot="-56">
            <a:off x="10634350" y="6211162"/>
            <a:ext cx="1370125" cy="646828"/>
          </a:xfrm>
          <a:prstGeom prst="rect">
            <a:avLst/>
          </a:prstGeom>
          <a:noFill/>
          <a:ln>
            <a:noFill/>
          </a:ln>
        </p:spPr>
      </p:pic>
      <p:pic>
        <p:nvPicPr>
          <p:cNvPr id="1183" name="Google Shape;1183;p84"/>
          <p:cNvPicPr preferRelativeResize="0"/>
          <p:nvPr/>
        </p:nvPicPr>
        <p:blipFill>
          <a:blip r:embed="rId3">
            <a:alphaModFix/>
          </a:blip>
          <a:stretch>
            <a:fillRect/>
          </a:stretch>
        </p:blipFill>
        <p:spPr>
          <a:xfrm>
            <a:off x="9820125" y="5981777"/>
            <a:ext cx="1803350" cy="876222"/>
          </a:xfrm>
          <a:prstGeom prst="rect">
            <a:avLst/>
          </a:prstGeom>
          <a:noFill/>
          <a:ln>
            <a:noFill/>
          </a:ln>
        </p:spPr>
      </p:pic>
      <p:sp>
        <p:nvSpPr>
          <p:cNvPr id="1184" name="Google Shape;1184;p84"/>
          <p:cNvSpPr/>
          <p:nvPr/>
        </p:nvSpPr>
        <p:spPr>
          <a:xfrm rot="-5400000">
            <a:off x="11831275" y="4320700"/>
            <a:ext cx="375000" cy="339900"/>
          </a:xfrm>
          <a:prstGeom prst="round2SameRect">
            <a:avLst>
              <a:gd fmla="val 50000" name="adj1"/>
              <a:gd fmla="val 0" name="adj2"/>
            </a:avLst>
          </a:prstGeom>
          <a:solidFill>
            <a:srgbClr val="01E2C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84"/>
          <p:cNvSpPr/>
          <p:nvPr/>
        </p:nvSpPr>
        <p:spPr>
          <a:xfrm>
            <a:off x="7132304" y="6655243"/>
            <a:ext cx="1309392" cy="202881"/>
          </a:xfrm>
          <a:custGeom>
            <a:rect b="b" l="l" r="r" t="t"/>
            <a:pathLst>
              <a:path extrusionOk="0" h="5326" w="34374">
                <a:moveTo>
                  <a:pt x="5326" y="0"/>
                </a:moveTo>
                <a:cubicBezTo>
                  <a:pt x="2382" y="0"/>
                  <a:pt x="0" y="2382"/>
                  <a:pt x="0" y="5326"/>
                </a:cubicBezTo>
                <a:lnTo>
                  <a:pt x="34373" y="5326"/>
                </a:lnTo>
                <a:cubicBezTo>
                  <a:pt x="34373" y="3854"/>
                  <a:pt x="33776" y="2516"/>
                  <a:pt x="32812" y="1552"/>
                </a:cubicBezTo>
                <a:cubicBezTo>
                  <a:pt x="31849" y="589"/>
                  <a:pt x="30510" y="0"/>
                  <a:pt x="29047" y="0"/>
                </a:cubicBezTo>
                <a:close/>
              </a:path>
            </a:pathLst>
          </a:custGeom>
          <a:solidFill>
            <a:srgbClr val="01E2C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186" name="Google Shape;1186;p84"/>
          <p:cNvSpPr/>
          <p:nvPr/>
        </p:nvSpPr>
        <p:spPr>
          <a:xfrm>
            <a:off x="8891911" y="6655243"/>
            <a:ext cx="576378" cy="202881"/>
          </a:xfrm>
          <a:custGeom>
            <a:rect b="b" l="l" r="r" t="t"/>
            <a:pathLst>
              <a:path extrusionOk="0" h="5326" w="15131">
                <a:moveTo>
                  <a:pt x="5327" y="0"/>
                </a:moveTo>
                <a:cubicBezTo>
                  <a:pt x="2383" y="0"/>
                  <a:pt x="1" y="2382"/>
                  <a:pt x="1" y="5326"/>
                </a:cubicBezTo>
                <a:lnTo>
                  <a:pt x="15131" y="5326"/>
                </a:lnTo>
                <a:cubicBezTo>
                  <a:pt x="15131" y="3854"/>
                  <a:pt x="14533" y="2516"/>
                  <a:pt x="13570" y="1552"/>
                </a:cubicBezTo>
                <a:cubicBezTo>
                  <a:pt x="12606" y="589"/>
                  <a:pt x="11277" y="0"/>
                  <a:pt x="9805" y="0"/>
                </a:cubicBezTo>
                <a:close/>
              </a:path>
            </a:pathLst>
          </a:custGeom>
          <a:solidFill>
            <a:srgbClr val="01E2C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84"/>
          <p:cNvSpPr/>
          <p:nvPr/>
        </p:nvSpPr>
        <p:spPr>
          <a:xfrm>
            <a:off x="4344567" y="1799199"/>
            <a:ext cx="3477900" cy="4370700"/>
          </a:xfrm>
          <a:prstGeom prst="roundRect">
            <a:avLst>
              <a:gd fmla="val 3650" name="adj"/>
            </a:avLst>
          </a:prstGeom>
          <a:solidFill>
            <a:srgbClr val="FFFFFF"/>
          </a:solidFill>
          <a:ln>
            <a:noFill/>
          </a:ln>
          <a:effectLst>
            <a:outerShdw blurRad="304800" rotWithShape="0" algn="tl" dir="3660000" dist="114300">
              <a:srgbClr val="000000">
                <a:alpha val="164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Salesforce Sans"/>
              <a:buNone/>
            </a:pPr>
            <a:r>
              <a:t/>
            </a:r>
            <a:endParaRPr sz="1800">
              <a:solidFill>
                <a:schemeClr val="accent2"/>
              </a:solidFill>
              <a:latin typeface="Salesforce Sans"/>
              <a:ea typeface="Salesforce Sans"/>
              <a:cs typeface="Salesforce Sans"/>
              <a:sym typeface="Salesforce Sans"/>
            </a:endParaRPr>
          </a:p>
        </p:txBody>
      </p:sp>
      <p:sp>
        <p:nvSpPr>
          <p:cNvPr id="1188" name="Google Shape;1188;p84"/>
          <p:cNvSpPr/>
          <p:nvPr/>
        </p:nvSpPr>
        <p:spPr>
          <a:xfrm>
            <a:off x="8114961" y="1799199"/>
            <a:ext cx="3501000" cy="4370700"/>
          </a:xfrm>
          <a:prstGeom prst="roundRect">
            <a:avLst>
              <a:gd fmla="val 3650" name="adj"/>
            </a:avLst>
          </a:prstGeom>
          <a:solidFill>
            <a:srgbClr val="FFFFFF"/>
          </a:solidFill>
          <a:ln>
            <a:noFill/>
          </a:ln>
          <a:effectLst>
            <a:outerShdw blurRad="304800" rotWithShape="0" algn="tl" dir="3660000" dist="114300">
              <a:srgbClr val="000000">
                <a:alpha val="164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Salesforce Sans"/>
              <a:buNone/>
            </a:pPr>
            <a:r>
              <a:t/>
            </a:r>
            <a:endParaRPr sz="1800">
              <a:solidFill>
                <a:srgbClr val="FFFFFF"/>
              </a:solidFill>
              <a:latin typeface="Salesforce Sans"/>
              <a:ea typeface="Salesforce Sans"/>
              <a:cs typeface="Salesforce Sans"/>
              <a:sym typeface="Salesforce Sans"/>
            </a:endParaRPr>
          </a:p>
        </p:txBody>
      </p:sp>
      <p:sp>
        <p:nvSpPr>
          <p:cNvPr id="1189" name="Google Shape;1189;p84"/>
          <p:cNvSpPr/>
          <p:nvPr/>
        </p:nvSpPr>
        <p:spPr>
          <a:xfrm>
            <a:off x="582273" y="1799199"/>
            <a:ext cx="3473700" cy="4370700"/>
          </a:xfrm>
          <a:prstGeom prst="roundRect">
            <a:avLst>
              <a:gd fmla="val 3650" name="adj"/>
            </a:avLst>
          </a:prstGeom>
          <a:solidFill>
            <a:srgbClr val="FFFFFF"/>
          </a:solidFill>
          <a:ln>
            <a:noFill/>
          </a:ln>
          <a:effectLst>
            <a:outerShdw blurRad="304800" rotWithShape="0" algn="tl" dir="3660000" dist="114300">
              <a:srgbClr val="000000">
                <a:alpha val="164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Salesforce Sans"/>
              <a:buNone/>
            </a:pPr>
            <a:r>
              <a:t/>
            </a:r>
            <a:endParaRPr sz="1800">
              <a:solidFill>
                <a:srgbClr val="FFFFFF"/>
              </a:solidFill>
              <a:latin typeface="Salesforce Sans"/>
              <a:ea typeface="Salesforce Sans"/>
              <a:cs typeface="Salesforce Sans"/>
              <a:sym typeface="Salesforce Sans"/>
            </a:endParaRPr>
          </a:p>
        </p:txBody>
      </p:sp>
      <p:sp>
        <p:nvSpPr>
          <p:cNvPr id="1190" name="Google Shape;1190;p84"/>
          <p:cNvSpPr txBox="1"/>
          <p:nvPr>
            <p:ph idx="1" type="body"/>
          </p:nvPr>
        </p:nvSpPr>
        <p:spPr>
          <a:xfrm>
            <a:off x="904525" y="1933050"/>
            <a:ext cx="2824800" cy="3438900"/>
          </a:xfrm>
          <a:prstGeom prst="rect">
            <a:avLst/>
          </a:prstGeom>
          <a:noFill/>
          <a:ln>
            <a:noFill/>
          </a:ln>
        </p:spPr>
        <p:txBody>
          <a:bodyPr anchorCtr="0" anchor="t" bIns="0" lIns="0" spcFirstLastPara="1" rIns="0" wrap="square" tIns="0">
            <a:noAutofit/>
          </a:bodyPr>
          <a:lstStyle>
            <a:lvl1pPr indent="-228600" lvl="0" marL="457200" rtl="0">
              <a:lnSpc>
                <a:spcPct val="100000"/>
              </a:lnSpc>
              <a:spcBef>
                <a:spcPts val="1100"/>
              </a:spcBef>
              <a:spcAft>
                <a:spcPts val="0"/>
              </a:spcAft>
              <a:buClr>
                <a:schemeClr val="accent1"/>
              </a:buClr>
              <a:buSzPts val="2000"/>
              <a:buNone/>
              <a:defRPr b="1">
                <a:solidFill>
                  <a:schemeClr val="accent1"/>
                </a:solidFill>
              </a:defRPr>
            </a:lvl1pPr>
            <a:lvl2pPr indent="-228600" lvl="1" marL="914400" rtl="0">
              <a:lnSpc>
                <a:spcPct val="100000"/>
              </a:lnSpc>
              <a:spcBef>
                <a:spcPts val="300"/>
              </a:spcBef>
              <a:spcAft>
                <a:spcPts val="0"/>
              </a:spcAft>
              <a:buSzPts val="1800"/>
              <a:buNone/>
              <a:defRPr>
                <a:solidFill>
                  <a:schemeClr val="accent2"/>
                </a:solidFill>
              </a:defRPr>
            </a:lvl2pPr>
            <a:lvl3pPr indent="-228600" lvl="2" marL="1371600" rtl="0">
              <a:lnSpc>
                <a:spcPct val="100000"/>
              </a:lnSpc>
              <a:spcBef>
                <a:spcPts val="600"/>
              </a:spcBef>
              <a:spcAft>
                <a:spcPts val="0"/>
              </a:spcAft>
              <a:buSzPts val="1600"/>
              <a:buNone/>
              <a:defRPr>
                <a:solidFill>
                  <a:schemeClr val="accent2"/>
                </a:solidFill>
              </a:defRPr>
            </a:lvl3pPr>
            <a:lvl4pPr indent="-228600" lvl="3" marL="1828800" rtl="0">
              <a:lnSpc>
                <a:spcPct val="100000"/>
              </a:lnSpc>
              <a:spcBef>
                <a:spcPts val="600"/>
              </a:spcBef>
              <a:spcAft>
                <a:spcPts val="0"/>
              </a:spcAft>
              <a:buSzPts val="1400"/>
              <a:buNone/>
              <a:defRPr>
                <a:solidFill>
                  <a:schemeClr val="accent2"/>
                </a:solidFill>
              </a:defRPr>
            </a:lvl4pPr>
            <a:lvl5pPr indent="-228600" lvl="4" marL="2286000" rtl="0">
              <a:lnSpc>
                <a:spcPct val="100000"/>
              </a:lnSpc>
              <a:spcBef>
                <a:spcPts val="600"/>
              </a:spcBef>
              <a:spcAft>
                <a:spcPts val="0"/>
              </a:spcAft>
              <a:buSzPts val="2000"/>
              <a:buFont typeface="Arial"/>
              <a:buNone/>
              <a:defRPr/>
            </a:lvl5pPr>
            <a:lvl6pPr indent="-342900" lvl="5" marL="2743200" rtl="0">
              <a:spcBef>
                <a:spcPts val="600"/>
              </a:spcBef>
              <a:spcAft>
                <a:spcPts val="0"/>
              </a:spcAft>
              <a:buClr>
                <a:schemeClr val="lt2"/>
              </a:buClr>
              <a:buSzPts val="1800"/>
              <a:buChar char="•"/>
              <a:defRPr/>
            </a:lvl6pPr>
            <a:lvl7pPr indent="-342900" lvl="6" marL="3200400" rtl="0">
              <a:spcBef>
                <a:spcPts val="360"/>
              </a:spcBef>
              <a:spcAft>
                <a:spcPts val="0"/>
              </a:spcAft>
              <a:buClr>
                <a:schemeClr val="lt2"/>
              </a:buClr>
              <a:buSzPts val="1800"/>
              <a:buChar char="•"/>
              <a:defRPr/>
            </a:lvl7pPr>
            <a:lvl8pPr indent="-342900" lvl="7" marL="3657600" rtl="0">
              <a:spcBef>
                <a:spcPts val="360"/>
              </a:spcBef>
              <a:spcAft>
                <a:spcPts val="0"/>
              </a:spcAft>
              <a:buClr>
                <a:schemeClr val="lt2"/>
              </a:buClr>
              <a:buSzPts val="1800"/>
              <a:buChar char="•"/>
              <a:defRPr/>
            </a:lvl8pPr>
            <a:lvl9pPr indent="-342900" lvl="8" marL="4114800" rtl="0">
              <a:spcBef>
                <a:spcPts val="360"/>
              </a:spcBef>
              <a:spcAft>
                <a:spcPts val="0"/>
              </a:spcAft>
              <a:buClr>
                <a:schemeClr val="lt2"/>
              </a:buClr>
              <a:buSzPts val="1800"/>
              <a:buChar char="•"/>
              <a:defRPr/>
            </a:lvl9pPr>
          </a:lstStyle>
          <a:p/>
        </p:txBody>
      </p:sp>
      <p:sp>
        <p:nvSpPr>
          <p:cNvPr id="1191" name="Google Shape;1191;p84"/>
          <p:cNvSpPr txBox="1"/>
          <p:nvPr>
            <p:ph idx="2" type="body"/>
          </p:nvPr>
        </p:nvSpPr>
        <p:spPr>
          <a:xfrm>
            <a:off x="4691075" y="1933050"/>
            <a:ext cx="2824800" cy="3439200"/>
          </a:xfrm>
          <a:prstGeom prst="rect">
            <a:avLst/>
          </a:prstGeom>
          <a:noFill/>
          <a:ln>
            <a:noFill/>
          </a:ln>
        </p:spPr>
        <p:txBody>
          <a:bodyPr anchorCtr="0" anchor="t" bIns="0" lIns="0" spcFirstLastPara="1" rIns="0" wrap="square" tIns="0">
            <a:noAutofit/>
          </a:bodyPr>
          <a:lstStyle>
            <a:lvl1pPr indent="-228600" lvl="0" marL="457200" rtl="0">
              <a:lnSpc>
                <a:spcPct val="100000"/>
              </a:lnSpc>
              <a:spcBef>
                <a:spcPts val="1100"/>
              </a:spcBef>
              <a:spcAft>
                <a:spcPts val="0"/>
              </a:spcAft>
              <a:buClr>
                <a:schemeClr val="accent1"/>
              </a:buClr>
              <a:buSzPts val="2000"/>
              <a:buNone/>
              <a:defRPr b="1">
                <a:solidFill>
                  <a:schemeClr val="accent1"/>
                </a:solidFill>
              </a:defRPr>
            </a:lvl1pPr>
            <a:lvl2pPr indent="-228600" lvl="1" marL="914400" rtl="0">
              <a:lnSpc>
                <a:spcPct val="100000"/>
              </a:lnSpc>
              <a:spcBef>
                <a:spcPts val="300"/>
              </a:spcBef>
              <a:spcAft>
                <a:spcPts val="0"/>
              </a:spcAft>
              <a:buSzPts val="1800"/>
              <a:buNone/>
              <a:defRPr>
                <a:solidFill>
                  <a:schemeClr val="accent2"/>
                </a:solidFill>
              </a:defRPr>
            </a:lvl2pPr>
            <a:lvl3pPr indent="-228600" lvl="2" marL="1371600" rtl="0">
              <a:lnSpc>
                <a:spcPct val="100000"/>
              </a:lnSpc>
              <a:spcBef>
                <a:spcPts val="600"/>
              </a:spcBef>
              <a:spcAft>
                <a:spcPts val="0"/>
              </a:spcAft>
              <a:buSzPts val="1600"/>
              <a:buNone/>
              <a:defRPr>
                <a:solidFill>
                  <a:schemeClr val="accent2"/>
                </a:solidFill>
              </a:defRPr>
            </a:lvl3pPr>
            <a:lvl4pPr indent="-228600" lvl="3" marL="1828800" rtl="0">
              <a:lnSpc>
                <a:spcPct val="100000"/>
              </a:lnSpc>
              <a:spcBef>
                <a:spcPts val="600"/>
              </a:spcBef>
              <a:spcAft>
                <a:spcPts val="0"/>
              </a:spcAft>
              <a:buSzPts val="1400"/>
              <a:buNone/>
              <a:defRPr>
                <a:solidFill>
                  <a:schemeClr val="accent2"/>
                </a:solidFill>
              </a:defRPr>
            </a:lvl4pPr>
            <a:lvl5pPr indent="-228600" lvl="4" marL="2286000" rtl="0">
              <a:lnSpc>
                <a:spcPct val="100000"/>
              </a:lnSpc>
              <a:spcBef>
                <a:spcPts val="600"/>
              </a:spcBef>
              <a:spcAft>
                <a:spcPts val="0"/>
              </a:spcAft>
              <a:buSzPts val="2000"/>
              <a:buFont typeface="Arial"/>
              <a:buNone/>
              <a:defRPr/>
            </a:lvl5pPr>
            <a:lvl6pPr indent="-342900" lvl="5" marL="2743200" rtl="0">
              <a:spcBef>
                <a:spcPts val="600"/>
              </a:spcBef>
              <a:spcAft>
                <a:spcPts val="0"/>
              </a:spcAft>
              <a:buClr>
                <a:schemeClr val="lt2"/>
              </a:buClr>
              <a:buSzPts val="1800"/>
              <a:buChar char="•"/>
              <a:defRPr/>
            </a:lvl6pPr>
            <a:lvl7pPr indent="-342900" lvl="6" marL="3200400" rtl="0">
              <a:spcBef>
                <a:spcPts val="360"/>
              </a:spcBef>
              <a:spcAft>
                <a:spcPts val="0"/>
              </a:spcAft>
              <a:buClr>
                <a:schemeClr val="lt2"/>
              </a:buClr>
              <a:buSzPts val="1800"/>
              <a:buChar char="•"/>
              <a:defRPr/>
            </a:lvl7pPr>
            <a:lvl8pPr indent="-342900" lvl="7" marL="3657600" rtl="0">
              <a:spcBef>
                <a:spcPts val="360"/>
              </a:spcBef>
              <a:spcAft>
                <a:spcPts val="0"/>
              </a:spcAft>
              <a:buClr>
                <a:schemeClr val="lt2"/>
              </a:buClr>
              <a:buSzPts val="1800"/>
              <a:buChar char="•"/>
              <a:defRPr/>
            </a:lvl8pPr>
            <a:lvl9pPr indent="-342900" lvl="8" marL="4114800" rtl="0">
              <a:spcBef>
                <a:spcPts val="360"/>
              </a:spcBef>
              <a:spcAft>
                <a:spcPts val="0"/>
              </a:spcAft>
              <a:buClr>
                <a:schemeClr val="lt2"/>
              </a:buClr>
              <a:buSzPts val="1800"/>
              <a:buChar char="•"/>
              <a:defRPr/>
            </a:lvl9pPr>
          </a:lstStyle>
          <a:p/>
        </p:txBody>
      </p:sp>
      <p:sp>
        <p:nvSpPr>
          <p:cNvPr id="1192" name="Google Shape;1192;p84"/>
          <p:cNvSpPr txBox="1"/>
          <p:nvPr>
            <p:ph idx="3" type="body"/>
          </p:nvPr>
        </p:nvSpPr>
        <p:spPr>
          <a:xfrm>
            <a:off x="8460325" y="1933050"/>
            <a:ext cx="2824800" cy="3439200"/>
          </a:xfrm>
          <a:prstGeom prst="rect">
            <a:avLst/>
          </a:prstGeom>
          <a:noFill/>
          <a:ln>
            <a:noFill/>
          </a:ln>
        </p:spPr>
        <p:txBody>
          <a:bodyPr anchorCtr="0" anchor="t" bIns="0" lIns="0" spcFirstLastPara="1" rIns="0" wrap="square" tIns="0">
            <a:noAutofit/>
          </a:bodyPr>
          <a:lstStyle>
            <a:lvl1pPr indent="-228600" lvl="0" marL="457200" rtl="0">
              <a:lnSpc>
                <a:spcPct val="100000"/>
              </a:lnSpc>
              <a:spcBef>
                <a:spcPts val="1100"/>
              </a:spcBef>
              <a:spcAft>
                <a:spcPts val="0"/>
              </a:spcAft>
              <a:buClr>
                <a:schemeClr val="accent1"/>
              </a:buClr>
              <a:buSzPts val="2000"/>
              <a:buNone/>
              <a:defRPr b="1">
                <a:solidFill>
                  <a:schemeClr val="accent1"/>
                </a:solidFill>
              </a:defRPr>
            </a:lvl1pPr>
            <a:lvl2pPr indent="-228600" lvl="1" marL="914400" rtl="0">
              <a:lnSpc>
                <a:spcPct val="100000"/>
              </a:lnSpc>
              <a:spcBef>
                <a:spcPts val="300"/>
              </a:spcBef>
              <a:spcAft>
                <a:spcPts val="0"/>
              </a:spcAft>
              <a:buSzPts val="1800"/>
              <a:buNone/>
              <a:defRPr>
                <a:solidFill>
                  <a:schemeClr val="accent2"/>
                </a:solidFill>
              </a:defRPr>
            </a:lvl2pPr>
            <a:lvl3pPr indent="-228600" lvl="2" marL="1371600" rtl="0">
              <a:lnSpc>
                <a:spcPct val="100000"/>
              </a:lnSpc>
              <a:spcBef>
                <a:spcPts val="600"/>
              </a:spcBef>
              <a:spcAft>
                <a:spcPts val="0"/>
              </a:spcAft>
              <a:buSzPts val="1600"/>
              <a:buNone/>
              <a:defRPr>
                <a:solidFill>
                  <a:schemeClr val="accent2"/>
                </a:solidFill>
              </a:defRPr>
            </a:lvl3pPr>
            <a:lvl4pPr indent="-228600" lvl="3" marL="1828800" rtl="0">
              <a:lnSpc>
                <a:spcPct val="100000"/>
              </a:lnSpc>
              <a:spcBef>
                <a:spcPts val="600"/>
              </a:spcBef>
              <a:spcAft>
                <a:spcPts val="0"/>
              </a:spcAft>
              <a:buSzPts val="1400"/>
              <a:buNone/>
              <a:defRPr>
                <a:solidFill>
                  <a:schemeClr val="accent2"/>
                </a:solidFill>
              </a:defRPr>
            </a:lvl4pPr>
            <a:lvl5pPr indent="-228600" lvl="4" marL="2286000" rtl="0">
              <a:lnSpc>
                <a:spcPct val="100000"/>
              </a:lnSpc>
              <a:spcBef>
                <a:spcPts val="600"/>
              </a:spcBef>
              <a:spcAft>
                <a:spcPts val="0"/>
              </a:spcAft>
              <a:buSzPts val="2000"/>
              <a:buFont typeface="Arial"/>
              <a:buNone/>
              <a:defRPr/>
            </a:lvl5pPr>
            <a:lvl6pPr indent="-342900" lvl="5" marL="2743200" rtl="0">
              <a:spcBef>
                <a:spcPts val="600"/>
              </a:spcBef>
              <a:spcAft>
                <a:spcPts val="0"/>
              </a:spcAft>
              <a:buClr>
                <a:schemeClr val="lt2"/>
              </a:buClr>
              <a:buSzPts val="1800"/>
              <a:buChar char="•"/>
              <a:defRPr/>
            </a:lvl6pPr>
            <a:lvl7pPr indent="-342900" lvl="6" marL="3200400" rtl="0">
              <a:spcBef>
                <a:spcPts val="360"/>
              </a:spcBef>
              <a:spcAft>
                <a:spcPts val="0"/>
              </a:spcAft>
              <a:buClr>
                <a:schemeClr val="lt2"/>
              </a:buClr>
              <a:buSzPts val="1800"/>
              <a:buChar char="•"/>
              <a:defRPr/>
            </a:lvl7pPr>
            <a:lvl8pPr indent="-342900" lvl="7" marL="3657600" rtl="0">
              <a:spcBef>
                <a:spcPts val="360"/>
              </a:spcBef>
              <a:spcAft>
                <a:spcPts val="0"/>
              </a:spcAft>
              <a:buClr>
                <a:schemeClr val="lt2"/>
              </a:buClr>
              <a:buSzPts val="1800"/>
              <a:buChar char="•"/>
              <a:defRPr/>
            </a:lvl8pPr>
            <a:lvl9pPr indent="-342900" lvl="8" marL="4114800" rtl="0">
              <a:spcBef>
                <a:spcPts val="360"/>
              </a:spcBef>
              <a:spcAft>
                <a:spcPts val="0"/>
              </a:spcAft>
              <a:buClr>
                <a:schemeClr val="lt2"/>
              </a:buClr>
              <a:buSzPts val="1800"/>
              <a:buChar char="•"/>
              <a:defRPr/>
            </a:lvl9pPr>
          </a:lstStyle>
          <a:p/>
        </p:txBody>
      </p:sp>
      <p:sp>
        <p:nvSpPr>
          <p:cNvPr id="1193" name="Google Shape;1193;p84"/>
          <p:cNvSpPr txBox="1"/>
          <p:nvPr>
            <p:ph type="title"/>
          </p:nvPr>
        </p:nvSpPr>
        <p:spPr>
          <a:xfrm>
            <a:off x="571500" y="63504"/>
            <a:ext cx="102870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grpSp>
        <p:nvGrpSpPr>
          <p:cNvPr id="1194" name="Google Shape;1194;p84"/>
          <p:cNvGrpSpPr/>
          <p:nvPr/>
        </p:nvGrpSpPr>
        <p:grpSpPr>
          <a:xfrm>
            <a:off x="10127324" y="0"/>
            <a:ext cx="2061501" cy="1365200"/>
            <a:chOff x="10127324" y="0"/>
            <a:chExt cx="2061501" cy="1365200"/>
          </a:xfrm>
        </p:grpSpPr>
        <p:pic>
          <p:nvPicPr>
            <p:cNvPr id="1195" name="Google Shape;1195;p84"/>
            <p:cNvPicPr preferRelativeResize="0"/>
            <p:nvPr/>
          </p:nvPicPr>
          <p:blipFill>
            <a:blip r:embed="rId4">
              <a:alphaModFix/>
            </a:blip>
            <a:stretch>
              <a:fillRect/>
            </a:stretch>
          </p:blipFill>
          <p:spPr>
            <a:xfrm>
              <a:off x="10127324" y="601950"/>
              <a:ext cx="1365200" cy="284600"/>
            </a:xfrm>
            <a:prstGeom prst="rect">
              <a:avLst/>
            </a:prstGeom>
            <a:noFill/>
            <a:ln>
              <a:noFill/>
            </a:ln>
          </p:spPr>
        </p:pic>
        <p:pic>
          <p:nvPicPr>
            <p:cNvPr id="1196" name="Google Shape;1196;p84"/>
            <p:cNvPicPr preferRelativeResize="0"/>
            <p:nvPr/>
          </p:nvPicPr>
          <p:blipFill>
            <a:blip r:embed="rId5">
              <a:alphaModFix/>
            </a:blip>
            <a:stretch>
              <a:fillRect/>
            </a:stretch>
          </p:blipFill>
          <p:spPr>
            <a:xfrm>
              <a:off x="10823625" y="0"/>
              <a:ext cx="1365200" cy="1365200"/>
            </a:xfrm>
            <a:prstGeom prst="rect">
              <a:avLst/>
            </a:prstGeom>
            <a:noFill/>
            <a:ln>
              <a:noFill/>
            </a:ln>
          </p:spPr>
        </p:pic>
      </p:grpSp>
      <p:sp>
        <p:nvSpPr>
          <p:cNvPr id="1197" name="Google Shape;1197;p84"/>
          <p:cNvSpPr txBox="1"/>
          <p:nvPr>
            <p:ph idx="4"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200"/>
              <a:buNone/>
              <a:defRPr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198" name="Google Shape;1198;p84"/>
          <p:cNvSpPr txBox="1"/>
          <p:nvPr>
            <p:ph idx="5"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5 - Cards - 4-Up">
  <p:cSld name="Cards - 4-Up">
    <p:spTree>
      <p:nvGrpSpPr>
        <p:cNvPr id="1199" name="Shape 1199"/>
        <p:cNvGrpSpPr/>
        <p:nvPr/>
      </p:nvGrpSpPr>
      <p:grpSpPr>
        <a:xfrm>
          <a:off x="0" y="0"/>
          <a:ext cx="0" cy="0"/>
          <a:chOff x="0" y="0"/>
          <a:chExt cx="0" cy="0"/>
        </a:xfrm>
      </p:grpSpPr>
      <p:sp>
        <p:nvSpPr>
          <p:cNvPr id="1200" name="Google Shape;1200;p85"/>
          <p:cNvSpPr/>
          <p:nvPr/>
        </p:nvSpPr>
        <p:spPr>
          <a:xfrm>
            <a:off x="11308745" y="5480339"/>
            <a:ext cx="843300" cy="372600"/>
          </a:xfrm>
          <a:prstGeom prst="roundRect">
            <a:avLst>
              <a:gd fmla="val 50000" name="adj"/>
            </a:avLst>
          </a:prstGeom>
          <a:solidFill>
            <a:srgbClr val="01E2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85"/>
          <p:cNvSpPr/>
          <p:nvPr/>
        </p:nvSpPr>
        <p:spPr>
          <a:xfrm>
            <a:off x="10451619" y="4892947"/>
            <a:ext cx="1486800" cy="372600"/>
          </a:xfrm>
          <a:prstGeom prst="roundRect">
            <a:avLst>
              <a:gd fmla="val 50000" name="adj"/>
            </a:avLst>
          </a:prstGeom>
          <a:solidFill>
            <a:srgbClr val="01E2C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02" name="Google Shape;1202;p85"/>
          <p:cNvGrpSpPr/>
          <p:nvPr/>
        </p:nvGrpSpPr>
        <p:grpSpPr>
          <a:xfrm>
            <a:off x="8103725" y="6067725"/>
            <a:ext cx="3221148" cy="372600"/>
            <a:chOff x="8103725" y="6087668"/>
            <a:chExt cx="3221148" cy="372600"/>
          </a:xfrm>
        </p:grpSpPr>
        <p:sp>
          <p:nvSpPr>
            <p:cNvPr id="1203" name="Google Shape;1203;p85"/>
            <p:cNvSpPr/>
            <p:nvPr/>
          </p:nvSpPr>
          <p:spPr>
            <a:xfrm>
              <a:off x="8103725" y="6087668"/>
              <a:ext cx="951000" cy="372600"/>
            </a:xfrm>
            <a:prstGeom prst="roundRect">
              <a:avLst>
                <a:gd fmla="val 50000" name="adj"/>
              </a:avLst>
            </a:prstGeom>
            <a:solidFill>
              <a:srgbClr val="01E2C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85"/>
            <p:cNvSpPr/>
            <p:nvPr/>
          </p:nvSpPr>
          <p:spPr>
            <a:xfrm>
              <a:off x="9560873" y="6087668"/>
              <a:ext cx="1764000" cy="372600"/>
            </a:xfrm>
            <a:prstGeom prst="roundRect">
              <a:avLst>
                <a:gd fmla="val 50000" name="adj"/>
              </a:avLst>
            </a:prstGeom>
            <a:solidFill>
              <a:srgbClr val="01E2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05" name="Google Shape;1205;p85"/>
          <p:cNvPicPr preferRelativeResize="0"/>
          <p:nvPr/>
        </p:nvPicPr>
        <p:blipFill rotWithShape="1">
          <a:blip r:embed="rId2">
            <a:alphaModFix/>
          </a:blip>
          <a:srcRect b="8742" l="0" r="0" t="0"/>
          <a:stretch/>
        </p:blipFill>
        <p:spPr>
          <a:xfrm rot="-56">
            <a:off x="10634350" y="6211162"/>
            <a:ext cx="1370125" cy="646828"/>
          </a:xfrm>
          <a:prstGeom prst="rect">
            <a:avLst/>
          </a:prstGeom>
          <a:noFill/>
          <a:ln>
            <a:noFill/>
          </a:ln>
        </p:spPr>
      </p:pic>
      <p:pic>
        <p:nvPicPr>
          <p:cNvPr id="1206" name="Google Shape;1206;p85"/>
          <p:cNvPicPr preferRelativeResize="0"/>
          <p:nvPr/>
        </p:nvPicPr>
        <p:blipFill>
          <a:blip r:embed="rId3">
            <a:alphaModFix/>
          </a:blip>
          <a:stretch>
            <a:fillRect/>
          </a:stretch>
        </p:blipFill>
        <p:spPr>
          <a:xfrm>
            <a:off x="9820125" y="5981777"/>
            <a:ext cx="1803350" cy="876222"/>
          </a:xfrm>
          <a:prstGeom prst="rect">
            <a:avLst/>
          </a:prstGeom>
          <a:noFill/>
          <a:ln>
            <a:noFill/>
          </a:ln>
        </p:spPr>
      </p:pic>
      <p:sp>
        <p:nvSpPr>
          <p:cNvPr id="1207" name="Google Shape;1207;p85"/>
          <p:cNvSpPr/>
          <p:nvPr/>
        </p:nvSpPr>
        <p:spPr>
          <a:xfrm rot="-5400000">
            <a:off x="11831275" y="4320700"/>
            <a:ext cx="375000" cy="339900"/>
          </a:xfrm>
          <a:prstGeom prst="round2SameRect">
            <a:avLst>
              <a:gd fmla="val 50000" name="adj1"/>
              <a:gd fmla="val 0" name="adj2"/>
            </a:avLst>
          </a:prstGeom>
          <a:solidFill>
            <a:srgbClr val="01E2C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85"/>
          <p:cNvSpPr/>
          <p:nvPr/>
        </p:nvSpPr>
        <p:spPr>
          <a:xfrm>
            <a:off x="7132304" y="6655243"/>
            <a:ext cx="1309392" cy="202881"/>
          </a:xfrm>
          <a:custGeom>
            <a:rect b="b" l="l" r="r" t="t"/>
            <a:pathLst>
              <a:path extrusionOk="0" h="5326" w="34374">
                <a:moveTo>
                  <a:pt x="5326" y="0"/>
                </a:moveTo>
                <a:cubicBezTo>
                  <a:pt x="2382" y="0"/>
                  <a:pt x="0" y="2382"/>
                  <a:pt x="0" y="5326"/>
                </a:cubicBezTo>
                <a:lnTo>
                  <a:pt x="34373" y="5326"/>
                </a:lnTo>
                <a:cubicBezTo>
                  <a:pt x="34373" y="3854"/>
                  <a:pt x="33776" y="2516"/>
                  <a:pt x="32812" y="1552"/>
                </a:cubicBezTo>
                <a:cubicBezTo>
                  <a:pt x="31849" y="589"/>
                  <a:pt x="30510" y="0"/>
                  <a:pt x="29047" y="0"/>
                </a:cubicBezTo>
                <a:close/>
              </a:path>
            </a:pathLst>
          </a:custGeom>
          <a:solidFill>
            <a:srgbClr val="01E2C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09" name="Google Shape;1209;p85"/>
          <p:cNvSpPr/>
          <p:nvPr/>
        </p:nvSpPr>
        <p:spPr>
          <a:xfrm>
            <a:off x="8891911" y="6655243"/>
            <a:ext cx="576378" cy="202881"/>
          </a:xfrm>
          <a:custGeom>
            <a:rect b="b" l="l" r="r" t="t"/>
            <a:pathLst>
              <a:path extrusionOk="0" h="5326" w="15131">
                <a:moveTo>
                  <a:pt x="5327" y="0"/>
                </a:moveTo>
                <a:cubicBezTo>
                  <a:pt x="2383" y="0"/>
                  <a:pt x="1" y="2382"/>
                  <a:pt x="1" y="5326"/>
                </a:cubicBezTo>
                <a:lnTo>
                  <a:pt x="15131" y="5326"/>
                </a:lnTo>
                <a:cubicBezTo>
                  <a:pt x="15131" y="3854"/>
                  <a:pt x="14533" y="2516"/>
                  <a:pt x="13570" y="1552"/>
                </a:cubicBezTo>
                <a:cubicBezTo>
                  <a:pt x="12606" y="589"/>
                  <a:pt x="11277" y="0"/>
                  <a:pt x="9805" y="0"/>
                </a:cubicBezTo>
                <a:close/>
              </a:path>
            </a:pathLst>
          </a:custGeom>
          <a:solidFill>
            <a:srgbClr val="01E2C8">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85"/>
          <p:cNvSpPr/>
          <p:nvPr/>
        </p:nvSpPr>
        <p:spPr>
          <a:xfrm>
            <a:off x="582274" y="1799199"/>
            <a:ext cx="2628600" cy="4370700"/>
          </a:xfrm>
          <a:prstGeom prst="roundRect">
            <a:avLst>
              <a:gd fmla="val 4824" name="adj"/>
            </a:avLst>
          </a:prstGeom>
          <a:solidFill>
            <a:srgbClr val="FFFFFF"/>
          </a:solidFill>
          <a:ln>
            <a:noFill/>
          </a:ln>
          <a:effectLst>
            <a:outerShdw blurRad="304800" rotWithShape="0" algn="tl" dir="3660000" dist="114300">
              <a:srgbClr val="000000">
                <a:alpha val="164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Salesforce Sans"/>
              <a:buNone/>
            </a:pPr>
            <a:r>
              <a:t/>
            </a:r>
            <a:endParaRPr sz="1800">
              <a:solidFill>
                <a:srgbClr val="FFFFFF"/>
              </a:solidFill>
              <a:latin typeface="Salesforce Sans"/>
              <a:ea typeface="Salesforce Sans"/>
              <a:cs typeface="Salesforce Sans"/>
              <a:sym typeface="Salesforce Sans"/>
            </a:endParaRPr>
          </a:p>
        </p:txBody>
      </p:sp>
      <p:sp>
        <p:nvSpPr>
          <p:cNvPr id="1211" name="Google Shape;1211;p85"/>
          <p:cNvSpPr/>
          <p:nvPr/>
        </p:nvSpPr>
        <p:spPr>
          <a:xfrm>
            <a:off x="3386404" y="1799199"/>
            <a:ext cx="2621100" cy="4370700"/>
          </a:xfrm>
          <a:prstGeom prst="roundRect">
            <a:avLst>
              <a:gd fmla="val 4843" name="adj"/>
            </a:avLst>
          </a:prstGeom>
          <a:solidFill>
            <a:srgbClr val="FFFFFF"/>
          </a:solidFill>
          <a:ln>
            <a:noFill/>
          </a:ln>
          <a:effectLst>
            <a:outerShdw blurRad="304800" rotWithShape="0" algn="tl" dir="3660000" dist="114300">
              <a:srgbClr val="000000">
                <a:alpha val="164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Salesforce Sans"/>
              <a:buNone/>
            </a:pPr>
            <a:r>
              <a:t/>
            </a:r>
            <a:endParaRPr sz="1800">
              <a:solidFill>
                <a:srgbClr val="FFFFFF"/>
              </a:solidFill>
              <a:latin typeface="Salesforce Sans"/>
              <a:ea typeface="Salesforce Sans"/>
              <a:cs typeface="Salesforce Sans"/>
              <a:sym typeface="Salesforce Sans"/>
            </a:endParaRPr>
          </a:p>
        </p:txBody>
      </p:sp>
      <p:sp>
        <p:nvSpPr>
          <p:cNvPr id="1212" name="Google Shape;1212;p85"/>
          <p:cNvSpPr/>
          <p:nvPr/>
        </p:nvSpPr>
        <p:spPr>
          <a:xfrm>
            <a:off x="6183211" y="1799199"/>
            <a:ext cx="2628600" cy="4370700"/>
          </a:xfrm>
          <a:prstGeom prst="roundRect">
            <a:avLst>
              <a:gd fmla="val 4861" name="adj"/>
            </a:avLst>
          </a:prstGeom>
          <a:solidFill>
            <a:srgbClr val="FFFFFF"/>
          </a:solidFill>
          <a:ln>
            <a:noFill/>
          </a:ln>
          <a:effectLst>
            <a:outerShdw blurRad="304800" rotWithShape="0" algn="tl" dir="3660000" dist="114300">
              <a:srgbClr val="000000">
                <a:alpha val="164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Salesforce Sans"/>
              <a:buNone/>
            </a:pPr>
            <a:r>
              <a:t/>
            </a:r>
            <a:endParaRPr sz="1800">
              <a:solidFill>
                <a:srgbClr val="FFFFFF"/>
              </a:solidFill>
              <a:latin typeface="Salesforce Sans"/>
              <a:ea typeface="Salesforce Sans"/>
              <a:cs typeface="Salesforce Sans"/>
              <a:sym typeface="Salesforce Sans"/>
            </a:endParaRPr>
          </a:p>
        </p:txBody>
      </p:sp>
      <p:sp>
        <p:nvSpPr>
          <p:cNvPr id="1213" name="Google Shape;1213;p85"/>
          <p:cNvSpPr/>
          <p:nvPr/>
        </p:nvSpPr>
        <p:spPr>
          <a:xfrm>
            <a:off x="8983679" y="1799199"/>
            <a:ext cx="2628600" cy="4370700"/>
          </a:xfrm>
          <a:prstGeom prst="roundRect">
            <a:avLst>
              <a:gd fmla="val 4861" name="adj"/>
            </a:avLst>
          </a:prstGeom>
          <a:solidFill>
            <a:srgbClr val="FFFFFF"/>
          </a:solidFill>
          <a:ln>
            <a:noFill/>
          </a:ln>
          <a:effectLst>
            <a:outerShdw blurRad="304800" rotWithShape="0" algn="tl" dir="3660000" dist="114300">
              <a:srgbClr val="000000">
                <a:alpha val="164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Salesforce Sans"/>
              <a:buNone/>
            </a:pPr>
            <a:r>
              <a:t/>
            </a:r>
            <a:endParaRPr sz="1800">
              <a:solidFill>
                <a:srgbClr val="FFFFFF"/>
              </a:solidFill>
              <a:latin typeface="Salesforce Sans"/>
              <a:ea typeface="Salesforce Sans"/>
              <a:cs typeface="Salesforce Sans"/>
              <a:sym typeface="Salesforce Sans"/>
            </a:endParaRPr>
          </a:p>
        </p:txBody>
      </p:sp>
      <p:sp>
        <p:nvSpPr>
          <p:cNvPr id="1214" name="Google Shape;1214;p85"/>
          <p:cNvSpPr txBox="1"/>
          <p:nvPr>
            <p:ph idx="1" type="body"/>
          </p:nvPr>
        </p:nvSpPr>
        <p:spPr>
          <a:xfrm>
            <a:off x="819126" y="1933043"/>
            <a:ext cx="2154900" cy="3846600"/>
          </a:xfrm>
          <a:prstGeom prst="rect">
            <a:avLst/>
          </a:prstGeom>
          <a:noFill/>
          <a:ln>
            <a:noFill/>
          </a:ln>
        </p:spPr>
        <p:txBody>
          <a:bodyPr anchorCtr="0" anchor="t" bIns="0" lIns="0" spcFirstLastPara="1" rIns="0" wrap="square" tIns="0">
            <a:noAutofit/>
          </a:bodyPr>
          <a:lstStyle>
            <a:lvl1pPr indent="-228600" lvl="0" marL="457200" rtl="0">
              <a:lnSpc>
                <a:spcPct val="100000"/>
              </a:lnSpc>
              <a:spcBef>
                <a:spcPts val="1100"/>
              </a:spcBef>
              <a:spcAft>
                <a:spcPts val="0"/>
              </a:spcAft>
              <a:buClr>
                <a:schemeClr val="accent1"/>
              </a:buClr>
              <a:buSzPts val="2000"/>
              <a:buNone/>
              <a:defRPr b="1">
                <a:solidFill>
                  <a:schemeClr val="accent1"/>
                </a:solidFill>
              </a:defRPr>
            </a:lvl1pPr>
            <a:lvl2pPr indent="-228600" lvl="1" marL="914400" rtl="0">
              <a:lnSpc>
                <a:spcPct val="100000"/>
              </a:lnSpc>
              <a:spcBef>
                <a:spcPts val="300"/>
              </a:spcBef>
              <a:spcAft>
                <a:spcPts val="0"/>
              </a:spcAft>
              <a:buSzPts val="1800"/>
              <a:buNone/>
              <a:defRPr>
                <a:solidFill>
                  <a:schemeClr val="accent2"/>
                </a:solidFill>
              </a:defRPr>
            </a:lvl2pPr>
            <a:lvl3pPr indent="-228600" lvl="2" marL="1371600" rtl="0">
              <a:lnSpc>
                <a:spcPct val="100000"/>
              </a:lnSpc>
              <a:spcBef>
                <a:spcPts val="600"/>
              </a:spcBef>
              <a:spcAft>
                <a:spcPts val="0"/>
              </a:spcAft>
              <a:buSzPts val="1600"/>
              <a:buNone/>
              <a:defRPr>
                <a:solidFill>
                  <a:schemeClr val="accent2"/>
                </a:solidFill>
              </a:defRPr>
            </a:lvl3pPr>
            <a:lvl4pPr indent="-228600" lvl="3" marL="1828800" rtl="0">
              <a:lnSpc>
                <a:spcPct val="100000"/>
              </a:lnSpc>
              <a:spcBef>
                <a:spcPts val="600"/>
              </a:spcBef>
              <a:spcAft>
                <a:spcPts val="0"/>
              </a:spcAft>
              <a:buSzPts val="1400"/>
              <a:buNone/>
              <a:defRPr>
                <a:solidFill>
                  <a:schemeClr val="accent2"/>
                </a:solidFill>
              </a:defRPr>
            </a:lvl4pPr>
            <a:lvl5pPr indent="-228600" lvl="4" marL="2286000" rtl="0">
              <a:lnSpc>
                <a:spcPct val="100000"/>
              </a:lnSpc>
              <a:spcBef>
                <a:spcPts val="600"/>
              </a:spcBef>
              <a:spcAft>
                <a:spcPts val="0"/>
              </a:spcAft>
              <a:buSzPts val="2000"/>
              <a:buFont typeface="Arial"/>
              <a:buNone/>
              <a:defRPr/>
            </a:lvl5pPr>
            <a:lvl6pPr indent="-342900" lvl="5" marL="2743200" rtl="0">
              <a:spcBef>
                <a:spcPts val="600"/>
              </a:spcBef>
              <a:spcAft>
                <a:spcPts val="0"/>
              </a:spcAft>
              <a:buClr>
                <a:schemeClr val="lt2"/>
              </a:buClr>
              <a:buSzPts val="1800"/>
              <a:buChar char="•"/>
              <a:defRPr/>
            </a:lvl6pPr>
            <a:lvl7pPr indent="-342900" lvl="6" marL="3200400" rtl="0">
              <a:spcBef>
                <a:spcPts val="360"/>
              </a:spcBef>
              <a:spcAft>
                <a:spcPts val="0"/>
              </a:spcAft>
              <a:buClr>
                <a:schemeClr val="lt2"/>
              </a:buClr>
              <a:buSzPts val="1800"/>
              <a:buChar char="•"/>
              <a:defRPr/>
            </a:lvl7pPr>
            <a:lvl8pPr indent="-342900" lvl="7" marL="3657600" rtl="0">
              <a:spcBef>
                <a:spcPts val="360"/>
              </a:spcBef>
              <a:spcAft>
                <a:spcPts val="0"/>
              </a:spcAft>
              <a:buClr>
                <a:schemeClr val="lt2"/>
              </a:buClr>
              <a:buSzPts val="1800"/>
              <a:buChar char="•"/>
              <a:defRPr/>
            </a:lvl8pPr>
            <a:lvl9pPr indent="-342900" lvl="8" marL="4114800" rtl="0">
              <a:spcBef>
                <a:spcPts val="360"/>
              </a:spcBef>
              <a:spcAft>
                <a:spcPts val="0"/>
              </a:spcAft>
              <a:buClr>
                <a:schemeClr val="lt2"/>
              </a:buClr>
              <a:buSzPts val="1800"/>
              <a:buChar char="•"/>
              <a:defRPr/>
            </a:lvl9pPr>
          </a:lstStyle>
          <a:p/>
        </p:txBody>
      </p:sp>
      <p:sp>
        <p:nvSpPr>
          <p:cNvPr id="1215" name="Google Shape;1215;p85"/>
          <p:cNvSpPr txBox="1"/>
          <p:nvPr>
            <p:ph idx="2" type="body"/>
          </p:nvPr>
        </p:nvSpPr>
        <p:spPr>
          <a:xfrm>
            <a:off x="3619593" y="1933043"/>
            <a:ext cx="2154900" cy="3846900"/>
          </a:xfrm>
          <a:prstGeom prst="rect">
            <a:avLst/>
          </a:prstGeom>
          <a:noFill/>
          <a:ln>
            <a:noFill/>
          </a:ln>
        </p:spPr>
        <p:txBody>
          <a:bodyPr anchorCtr="0" anchor="t" bIns="0" lIns="0" spcFirstLastPara="1" rIns="0" wrap="square" tIns="0">
            <a:noAutofit/>
          </a:bodyPr>
          <a:lstStyle>
            <a:lvl1pPr indent="-228600" lvl="0" marL="457200" rtl="0">
              <a:lnSpc>
                <a:spcPct val="100000"/>
              </a:lnSpc>
              <a:spcBef>
                <a:spcPts val="1100"/>
              </a:spcBef>
              <a:spcAft>
                <a:spcPts val="0"/>
              </a:spcAft>
              <a:buClr>
                <a:schemeClr val="accent1"/>
              </a:buClr>
              <a:buSzPts val="2000"/>
              <a:buNone/>
              <a:defRPr b="1">
                <a:solidFill>
                  <a:schemeClr val="accent1"/>
                </a:solidFill>
              </a:defRPr>
            </a:lvl1pPr>
            <a:lvl2pPr indent="-228600" lvl="1" marL="914400" rtl="0">
              <a:lnSpc>
                <a:spcPct val="100000"/>
              </a:lnSpc>
              <a:spcBef>
                <a:spcPts val="300"/>
              </a:spcBef>
              <a:spcAft>
                <a:spcPts val="0"/>
              </a:spcAft>
              <a:buSzPts val="1800"/>
              <a:buNone/>
              <a:defRPr>
                <a:solidFill>
                  <a:schemeClr val="accent2"/>
                </a:solidFill>
              </a:defRPr>
            </a:lvl2pPr>
            <a:lvl3pPr indent="-228600" lvl="2" marL="1371600" rtl="0">
              <a:lnSpc>
                <a:spcPct val="100000"/>
              </a:lnSpc>
              <a:spcBef>
                <a:spcPts val="600"/>
              </a:spcBef>
              <a:spcAft>
                <a:spcPts val="0"/>
              </a:spcAft>
              <a:buSzPts val="1600"/>
              <a:buNone/>
              <a:defRPr>
                <a:solidFill>
                  <a:schemeClr val="accent2"/>
                </a:solidFill>
              </a:defRPr>
            </a:lvl3pPr>
            <a:lvl4pPr indent="-228600" lvl="3" marL="1828800" rtl="0">
              <a:lnSpc>
                <a:spcPct val="100000"/>
              </a:lnSpc>
              <a:spcBef>
                <a:spcPts val="600"/>
              </a:spcBef>
              <a:spcAft>
                <a:spcPts val="0"/>
              </a:spcAft>
              <a:buSzPts val="1400"/>
              <a:buNone/>
              <a:defRPr>
                <a:solidFill>
                  <a:schemeClr val="accent2"/>
                </a:solidFill>
              </a:defRPr>
            </a:lvl4pPr>
            <a:lvl5pPr indent="-228600" lvl="4" marL="2286000" rtl="0">
              <a:lnSpc>
                <a:spcPct val="100000"/>
              </a:lnSpc>
              <a:spcBef>
                <a:spcPts val="600"/>
              </a:spcBef>
              <a:spcAft>
                <a:spcPts val="0"/>
              </a:spcAft>
              <a:buSzPts val="2000"/>
              <a:buFont typeface="Arial"/>
              <a:buNone/>
              <a:defRPr/>
            </a:lvl5pPr>
            <a:lvl6pPr indent="-342900" lvl="5" marL="2743200" rtl="0">
              <a:spcBef>
                <a:spcPts val="600"/>
              </a:spcBef>
              <a:spcAft>
                <a:spcPts val="0"/>
              </a:spcAft>
              <a:buClr>
                <a:schemeClr val="lt2"/>
              </a:buClr>
              <a:buSzPts val="1800"/>
              <a:buChar char="•"/>
              <a:defRPr/>
            </a:lvl6pPr>
            <a:lvl7pPr indent="-342900" lvl="6" marL="3200400" rtl="0">
              <a:spcBef>
                <a:spcPts val="360"/>
              </a:spcBef>
              <a:spcAft>
                <a:spcPts val="0"/>
              </a:spcAft>
              <a:buClr>
                <a:schemeClr val="lt2"/>
              </a:buClr>
              <a:buSzPts val="1800"/>
              <a:buChar char="•"/>
              <a:defRPr/>
            </a:lvl7pPr>
            <a:lvl8pPr indent="-342900" lvl="7" marL="3657600" rtl="0">
              <a:spcBef>
                <a:spcPts val="360"/>
              </a:spcBef>
              <a:spcAft>
                <a:spcPts val="0"/>
              </a:spcAft>
              <a:buClr>
                <a:schemeClr val="lt2"/>
              </a:buClr>
              <a:buSzPts val="1800"/>
              <a:buChar char="•"/>
              <a:defRPr/>
            </a:lvl8pPr>
            <a:lvl9pPr indent="-342900" lvl="8" marL="4114800" rtl="0">
              <a:spcBef>
                <a:spcPts val="360"/>
              </a:spcBef>
              <a:spcAft>
                <a:spcPts val="0"/>
              </a:spcAft>
              <a:buClr>
                <a:schemeClr val="lt2"/>
              </a:buClr>
              <a:buSzPts val="1800"/>
              <a:buChar char="•"/>
              <a:defRPr/>
            </a:lvl9pPr>
          </a:lstStyle>
          <a:p/>
        </p:txBody>
      </p:sp>
      <p:sp>
        <p:nvSpPr>
          <p:cNvPr id="1216" name="Google Shape;1216;p85"/>
          <p:cNvSpPr txBox="1"/>
          <p:nvPr>
            <p:ph idx="3" type="body"/>
          </p:nvPr>
        </p:nvSpPr>
        <p:spPr>
          <a:xfrm>
            <a:off x="6420063" y="1933043"/>
            <a:ext cx="2154900" cy="3846900"/>
          </a:xfrm>
          <a:prstGeom prst="rect">
            <a:avLst/>
          </a:prstGeom>
          <a:noFill/>
          <a:ln>
            <a:noFill/>
          </a:ln>
        </p:spPr>
        <p:txBody>
          <a:bodyPr anchorCtr="0" anchor="t" bIns="0" lIns="0" spcFirstLastPara="1" rIns="0" wrap="square" tIns="0">
            <a:noAutofit/>
          </a:bodyPr>
          <a:lstStyle>
            <a:lvl1pPr indent="-228600" lvl="0" marL="457200" rtl="0">
              <a:lnSpc>
                <a:spcPct val="100000"/>
              </a:lnSpc>
              <a:spcBef>
                <a:spcPts val="1100"/>
              </a:spcBef>
              <a:spcAft>
                <a:spcPts val="0"/>
              </a:spcAft>
              <a:buClr>
                <a:schemeClr val="accent1"/>
              </a:buClr>
              <a:buSzPts val="2000"/>
              <a:buNone/>
              <a:defRPr b="1">
                <a:solidFill>
                  <a:schemeClr val="accent1"/>
                </a:solidFill>
              </a:defRPr>
            </a:lvl1pPr>
            <a:lvl2pPr indent="-228600" lvl="1" marL="914400" rtl="0">
              <a:lnSpc>
                <a:spcPct val="100000"/>
              </a:lnSpc>
              <a:spcBef>
                <a:spcPts val="300"/>
              </a:spcBef>
              <a:spcAft>
                <a:spcPts val="0"/>
              </a:spcAft>
              <a:buSzPts val="1800"/>
              <a:buNone/>
              <a:defRPr>
                <a:solidFill>
                  <a:schemeClr val="accent2"/>
                </a:solidFill>
              </a:defRPr>
            </a:lvl2pPr>
            <a:lvl3pPr indent="-228600" lvl="2" marL="1371600" rtl="0">
              <a:lnSpc>
                <a:spcPct val="100000"/>
              </a:lnSpc>
              <a:spcBef>
                <a:spcPts val="600"/>
              </a:spcBef>
              <a:spcAft>
                <a:spcPts val="0"/>
              </a:spcAft>
              <a:buSzPts val="1600"/>
              <a:buNone/>
              <a:defRPr>
                <a:solidFill>
                  <a:schemeClr val="accent2"/>
                </a:solidFill>
              </a:defRPr>
            </a:lvl3pPr>
            <a:lvl4pPr indent="-228600" lvl="3" marL="1828800" rtl="0">
              <a:lnSpc>
                <a:spcPct val="100000"/>
              </a:lnSpc>
              <a:spcBef>
                <a:spcPts val="600"/>
              </a:spcBef>
              <a:spcAft>
                <a:spcPts val="0"/>
              </a:spcAft>
              <a:buSzPts val="1400"/>
              <a:buNone/>
              <a:defRPr>
                <a:solidFill>
                  <a:schemeClr val="accent2"/>
                </a:solidFill>
              </a:defRPr>
            </a:lvl4pPr>
            <a:lvl5pPr indent="-228600" lvl="4" marL="2286000" rtl="0">
              <a:lnSpc>
                <a:spcPct val="100000"/>
              </a:lnSpc>
              <a:spcBef>
                <a:spcPts val="600"/>
              </a:spcBef>
              <a:spcAft>
                <a:spcPts val="0"/>
              </a:spcAft>
              <a:buSzPts val="2000"/>
              <a:buFont typeface="Arial"/>
              <a:buNone/>
              <a:defRPr/>
            </a:lvl5pPr>
            <a:lvl6pPr indent="-342900" lvl="5" marL="2743200" rtl="0">
              <a:spcBef>
                <a:spcPts val="600"/>
              </a:spcBef>
              <a:spcAft>
                <a:spcPts val="0"/>
              </a:spcAft>
              <a:buClr>
                <a:schemeClr val="lt2"/>
              </a:buClr>
              <a:buSzPts val="1800"/>
              <a:buChar char="•"/>
              <a:defRPr/>
            </a:lvl6pPr>
            <a:lvl7pPr indent="-342900" lvl="6" marL="3200400" rtl="0">
              <a:spcBef>
                <a:spcPts val="360"/>
              </a:spcBef>
              <a:spcAft>
                <a:spcPts val="0"/>
              </a:spcAft>
              <a:buClr>
                <a:schemeClr val="lt2"/>
              </a:buClr>
              <a:buSzPts val="1800"/>
              <a:buChar char="•"/>
              <a:defRPr/>
            </a:lvl7pPr>
            <a:lvl8pPr indent="-342900" lvl="7" marL="3657600" rtl="0">
              <a:spcBef>
                <a:spcPts val="360"/>
              </a:spcBef>
              <a:spcAft>
                <a:spcPts val="0"/>
              </a:spcAft>
              <a:buClr>
                <a:schemeClr val="lt2"/>
              </a:buClr>
              <a:buSzPts val="1800"/>
              <a:buChar char="•"/>
              <a:defRPr/>
            </a:lvl8pPr>
            <a:lvl9pPr indent="-342900" lvl="8" marL="4114800" rtl="0">
              <a:spcBef>
                <a:spcPts val="360"/>
              </a:spcBef>
              <a:spcAft>
                <a:spcPts val="0"/>
              </a:spcAft>
              <a:buClr>
                <a:schemeClr val="lt2"/>
              </a:buClr>
              <a:buSzPts val="1800"/>
              <a:buChar char="•"/>
              <a:defRPr/>
            </a:lvl9pPr>
          </a:lstStyle>
          <a:p/>
        </p:txBody>
      </p:sp>
      <p:sp>
        <p:nvSpPr>
          <p:cNvPr id="1217" name="Google Shape;1217;p85"/>
          <p:cNvSpPr txBox="1"/>
          <p:nvPr>
            <p:ph type="title"/>
          </p:nvPr>
        </p:nvSpPr>
        <p:spPr>
          <a:xfrm>
            <a:off x="571500" y="63504"/>
            <a:ext cx="102870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18" name="Google Shape;1218;p85"/>
          <p:cNvSpPr txBox="1"/>
          <p:nvPr>
            <p:ph idx="4" type="body"/>
          </p:nvPr>
        </p:nvSpPr>
        <p:spPr>
          <a:xfrm>
            <a:off x="9218968" y="1933043"/>
            <a:ext cx="2157900" cy="3846600"/>
          </a:xfrm>
          <a:prstGeom prst="rect">
            <a:avLst/>
          </a:prstGeom>
          <a:noFill/>
          <a:ln>
            <a:noFill/>
          </a:ln>
        </p:spPr>
        <p:txBody>
          <a:bodyPr anchorCtr="0" anchor="t" bIns="0" lIns="0" spcFirstLastPara="1" rIns="0" wrap="square" tIns="0">
            <a:noAutofit/>
          </a:bodyPr>
          <a:lstStyle>
            <a:lvl1pPr indent="-228600" lvl="0" marL="457200" rtl="0">
              <a:spcBef>
                <a:spcPts val="1100"/>
              </a:spcBef>
              <a:spcAft>
                <a:spcPts val="0"/>
              </a:spcAft>
              <a:buClr>
                <a:schemeClr val="accent1"/>
              </a:buClr>
              <a:buSzPts val="2000"/>
              <a:buNone/>
              <a:defRPr b="1">
                <a:solidFill>
                  <a:schemeClr val="accent1"/>
                </a:solidFill>
              </a:defRPr>
            </a:lvl1pPr>
            <a:lvl2pPr indent="-228600" lvl="1" marL="914400" rtl="0">
              <a:spcBef>
                <a:spcPts val="300"/>
              </a:spcBef>
              <a:spcAft>
                <a:spcPts val="0"/>
              </a:spcAft>
              <a:buSzPts val="1800"/>
              <a:buNone/>
              <a:defRPr>
                <a:solidFill>
                  <a:schemeClr val="accent2"/>
                </a:solidFill>
              </a:defRPr>
            </a:lvl2pPr>
            <a:lvl3pPr indent="-330200" lvl="2" marL="1371600" rtl="0">
              <a:spcBef>
                <a:spcPts val="600"/>
              </a:spcBef>
              <a:spcAft>
                <a:spcPts val="0"/>
              </a:spcAft>
              <a:buSzPts val="1600"/>
              <a:buChar char="•"/>
              <a:defRPr>
                <a:solidFill>
                  <a:schemeClr val="accent2"/>
                </a:solidFill>
              </a:defRPr>
            </a:lvl3pPr>
            <a:lvl4pPr indent="-317500" lvl="3" marL="1828800" rtl="0">
              <a:spcBef>
                <a:spcPts val="600"/>
              </a:spcBef>
              <a:spcAft>
                <a:spcPts val="0"/>
              </a:spcAft>
              <a:buSzPts val="1400"/>
              <a:buChar char="•"/>
              <a:defRPr>
                <a:solidFill>
                  <a:schemeClr val="accent2"/>
                </a:solidFill>
              </a:defRPr>
            </a:lvl4pPr>
            <a:lvl5pPr indent="-228600" lvl="4" marL="2286000" rtl="0">
              <a:spcBef>
                <a:spcPts val="600"/>
              </a:spcBef>
              <a:spcAft>
                <a:spcPts val="0"/>
              </a:spcAft>
              <a:buSzPts val="1400"/>
              <a:buNone/>
              <a:defRPr/>
            </a:lvl5pPr>
            <a:lvl6pPr indent="-342900" lvl="5" marL="2743200" rtl="0">
              <a:spcBef>
                <a:spcPts val="600"/>
              </a:spcBef>
              <a:spcAft>
                <a:spcPts val="0"/>
              </a:spcAft>
              <a:buClr>
                <a:schemeClr val="lt2"/>
              </a:buClr>
              <a:buSzPts val="1800"/>
              <a:buChar char="•"/>
              <a:defRPr/>
            </a:lvl6pPr>
            <a:lvl7pPr indent="-342900" lvl="6" marL="3200400" rtl="0">
              <a:spcBef>
                <a:spcPts val="360"/>
              </a:spcBef>
              <a:spcAft>
                <a:spcPts val="0"/>
              </a:spcAft>
              <a:buClr>
                <a:schemeClr val="lt2"/>
              </a:buClr>
              <a:buSzPts val="1800"/>
              <a:buChar char="•"/>
              <a:defRPr/>
            </a:lvl7pPr>
            <a:lvl8pPr indent="-342900" lvl="7" marL="3657600" rtl="0">
              <a:spcBef>
                <a:spcPts val="360"/>
              </a:spcBef>
              <a:spcAft>
                <a:spcPts val="0"/>
              </a:spcAft>
              <a:buClr>
                <a:schemeClr val="lt2"/>
              </a:buClr>
              <a:buSzPts val="1800"/>
              <a:buChar char="•"/>
              <a:defRPr/>
            </a:lvl8pPr>
            <a:lvl9pPr indent="-342900" lvl="8" marL="4114800" rtl="0">
              <a:spcBef>
                <a:spcPts val="360"/>
              </a:spcBef>
              <a:spcAft>
                <a:spcPts val="0"/>
              </a:spcAft>
              <a:buClr>
                <a:schemeClr val="lt2"/>
              </a:buClr>
              <a:buSzPts val="1800"/>
              <a:buChar char="•"/>
              <a:defRPr/>
            </a:lvl9pPr>
          </a:lstStyle>
          <a:p/>
        </p:txBody>
      </p:sp>
      <p:grpSp>
        <p:nvGrpSpPr>
          <p:cNvPr id="1219" name="Google Shape;1219;p85"/>
          <p:cNvGrpSpPr/>
          <p:nvPr/>
        </p:nvGrpSpPr>
        <p:grpSpPr>
          <a:xfrm>
            <a:off x="10127324" y="0"/>
            <a:ext cx="2061501" cy="1365200"/>
            <a:chOff x="10127324" y="0"/>
            <a:chExt cx="2061501" cy="1365200"/>
          </a:xfrm>
        </p:grpSpPr>
        <p:pic>
          <p:nvPicPr>
            <p:cNvPr id="1220" name="Google Shape;1220;p85"/>
            <p:cNvPicPr preferRelativeResize="0"/>
            <p:nvPr/>
          </p:nvPicPr>
          <p:blipFill>
            <a:blip r:embed="rId4">
              <a:alphaModFix/>
            </a:blip>
            <a:stretch>
              <a:fillRect/>
            </a:stretch>
          </p:blipFill>
          <p:spPr>
            <a:xfrm>
              <a:off x="10127324" y="601950"/>
              <a:ext cx="1365200" cy="284600"/>
            </a:xfrm>
            <a:prstGeom prst="rect">
              <a:avLst/>
            </a:prstGeom>
            <a:noFill/>
            <a:ln>
              <a:noFill/>
            </a:ln>
          </p:spPr>
        </p:pic>
        <p:pic>
          <p:nvPicPr>
            <p:cNvPr id="1221" name="Google Shape;1221;p85"/>
            <p:cNvPicPr preferRelativeResize="0"/>
            <p:nvPr/>
          </p:nvPicPr>
          <p:blipFill>
            <a:blip r:embed="rId5">
              <a:alphaModFix/>
            </a:blip>
            <a:stretch>
              <a:fillRect/>
            </a:stretch>
          </p:blipFill>
          <p:spPr>
            <a:xfrm>
              <a:off x="10823625" y="0"/>
              <a:ext cx="1365200" cy="1365200"/>
            </a:xfrm>
            <a:prstGeom prst="rect">
              <a:avLst/>
            </a:prstGeom>
            <a:noFill/>
            <a:ln>
              <a:noFill/>
            </a:ln>
          </p:spPr>
        </p:pic>
      </p:grpSp>
      <p:sp>
        <p:nvSpPr>
          <p:cNvPr id="1222" name="Google Shape;1222;p85"/>
          <p:cNvSpPr txBox="1"/>
          <p:nvPr>
            <p:ph idx="5"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sp>
        <p:nvSpPr>
          <p:cNvPr id="1223" name="Google Shape;1223;p85"/>
          <p:cNvSpPr txBox="1"/>
          <p:nvPr>
            <p:ph idx="6"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200"/>
              <a:buNone/>
              <a:defRPr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1 - Quote or Big Idea ">
  <p:cSld name="Quote or Big Idea ">
    <p:bg>
      <p:bgPr>
        <a:solidFill>
          <a:schemeClr val="lt1"/>
        </a:solidFill>
      </p:bgPr>
    </p:bg>
    <p:spTree>
      <p:nvGrpSpPr>
        <p:cNvPr id="1224" name="Shape 1224"/>
        <p:cNvGrpSpPr/>
        <p:nvPr/>
      </p:nvGrpSpPr>
      <p:grpSpPr>
        <a:xfrm>
          <a:off x="0" y="0"/>
          <a:ext cx="0" cy="0"/>
          <a:chOff x="0" y="0"/>
          <a:chExt cx="0" cy="0"/>
        </a:xfrm>
      </p:grpSpPr>
      <p:sp>
        <p:nvSpPr>
          <p:cNvPr id="1225" name="Google Shape;1225;p86"/>
          <p:cNvSpPr/>
          <p:nvPr/>
        </p:nvSpPr>
        <p:spPr>
          <a:xfrm>
            <a:off x="7110704" y="1268677"/>
            <a:ext cx="1780500" cy="1906500"/>
          </a:xfrm>
          <a:prstGeom prst="roundRect">
            <a:avLst>
              <a:gd fmla="val 3098" name="adj"/>
            </a:avLst>
          </a:prstGeom>
          <a:solidFill>
            <a:srgbClr val="0B5C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solidFill>
                <a:schemeClr val="dk2"/>
              </a:solidFill>
            </a:endParaRPr>
          </a:p>
        </p:txBody>
      </p:sp>
      <p:sp>
        <p:nvSpPr>
          <p:cNvPr id="1226" name="Google Shape;1226;p86"/>
          <p:cNvSpPr/>
          <p:nvPr/>
        </p:nvSpPr>
        <p:spPr>
          <a:xfrm>
            <a:off x="9013955" y="1268677"/>
            <a:ext cx="1083900" cy="1310700"/>
          </a:xfrm>
          <a:prstGeom prst="roundRect">
            <a:avLst>
              <a:gd fmla="val 5230" name="adj"/>
            </a:avLst>
          </a:prstGeom>
          <a:solidFill>
            <a:srgbClr val="1AB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27" name="Google Shape;1227;p86"/>
          <p:cNvSpPr/>
          <p:nvPr/>
        </p:nvSpPr>
        <p:spPr>
          <a:xfrm>
            <a:off x="10213471" y="1268677"/>
            <a:ext cx="812100" cy="862500"/>
          </a:xfrm>
          <a:prstGeom prst="roundRect">
            <a:avLst>
              <a:gd fmla="val 5230"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28" name="Google Shape;1228;p86"/>
          <p:cNvSpPr/>
          <p:nvPr/>
        </p:nvSpPr>
        <p:spPr>
          <a:xfrm>
            <a:off x="11141052" y="1268677"/>
            <a:ext cx="465600" cy="865200"/>
          </a:xfrm>
          <a:prstGeom prst="roundRect">
            <a:avLst>
              <a:gd fmla="val 13033"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29" name="Google Shape;1229;p86"/>
          <p:cNvSpPr/>
          <p:nvPr/>
        </p:nvSpPr>
        <p:spPr>
          <a:xfrm>
            <a:off x="7110704" y="3294971"/>
            <a:ext cx="1780500" cy="1260900"/>
          </a:xfrm>
          <a:prstGeom prst="roundRect">
            <a:avLst>
              <a:gd fmla="val 4931" name="adj"/>
            </a:avLst>
          </a:prstGeom>
          <a:solidFill>
            <a:srgbClr val="0B5C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solidFill>
                <a:schemeClr val="dk2"/>
              </a:solidFill>
            </a:endParaRPr>
          </a:p>
        </p:txBody>
      </p:sp>
      <p:sp>
        <p:nvSpPr>
          <p:cNvPr id="1230" name="Google Shape;1230;p86"/>
          <p:cNvSpPr/>
          <p:nvPr/>
        </p:nvSpPr>
        <p:spPr>
          <a:xfrm>
            <a:off x="9013955" y="2713537"/>
            <a:ext cx="1083900" cy="959700"/>
          </a:xfrm>
          <a:prstGeom prst="roundRect">
            <a:avLst>
              <a:gd fmla="val 5230" name="adj"/>
            </a:avLst>
          </a:prstGeom>
          <a:solidFill>
            <a:srgbClr val="1AB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31" name="Google Shape;1231;p86"/>
          <p:cNvSpPr/>
          <p:nvPr/>
        </p:nvSpPr>
        <p:spPr>
          <a:xfrm>
            <a:off x="9013955" y="3804579"/>
            <a:ext cx="1083900" cy="758400"/>
          </a:xfrm>
          <a:prstGeom prst="roundRect">
            <a:avLst>
              <a:gd fmla="val 5230" name="adj"/>
            </a:avLst>
          </a:prstGeom>
          <a:solidFill>
            <a:srgbClr val="1AB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32" name="Google Shape;1232;p86"/>
          <p:cNvSpPr/>
          <p:nvPr/>
        </p:nvSpPr>
        <p:spPr>
          <a:xfrm>
            <a:off x="10213471" y="2254782"/>
            <a:ext cx="642900" cy="566400"/>
          </a:xfrm>
          <a:prstGeom prst="roundRect">
            <a:avLst>
              <a:gd fmla="val 10862"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33" name="Google Shape;1233;p86"/>
          <p:cNvSpPr/>
          <p:nvPr/>
        </p:nvSpPr>
        <p:spPr>
          <a:xfrm>
            <a:off x="10974783" y="2254782"/>
            <a:ext cx="630000" cy="569400"/>
          </a:xfrm>
          <a:prstGeom prst="roundRect">
            <a:avLst>
              <a:gd fmla="val 10682"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34" name="Google Shape;1234;p86"/>
          <p:cNvSpPr/>
          <p:nvPr/>
        </p:nvSpPr>
        <p:spPr>
          <a:xfrm>
            <a:off x="10213471" y="2941211"/>
            <a:ext cx="474000" cy="393300"/>
          </a:xfrm>
          <a:prstGeom prst="roundRect">
            <a:avLst>
              <a:gd fmla="val 16315"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35" name="Google Shape;1235;p86"/>
          <p:cNvSpPr/>
          <p:nvPr/>
        </p:nvSpPr>
        <p:spPr>
          <a:xfrm>
            <a:off x="10213471" y="3454385"/>
            <a:ext cx="349500" cy="297300"/>
          </a:xfrm>
          <a:prstGeom prst="roundRect">
            <a:avLst>
              <a:gd fmla="val 22152"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36" name="Google Shape;1236;p86"/>
          <p:cNvSpPr/>
          <p:nvPr/>
        </p:nvSpPr>
        <p:spPr>
          <a:xfrm>
            <a:off x="10213471" y="3871849"/>
            <a:ext cx="313500" cy="341700"/>
          </a:xfrm>
          <a:prstGeom prst="roundRect">
            <a:avLst>
              <a:gd fmla="val 16541"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37" name="Google Shape;1237;p86"/>
          <p:cNvSpPr/>
          <p:nvPr/>
        </p:nvSpPr>
        <p:spPr>
          <a:xfrm>
            <a:off x="10213471" y="4314099"/>
            <a:ext cx="287400" cy="241800"/>
          </a:xfrm>
          <a:prstGeom prst="roundRect">
            <a:avLst>
              <a:gd fmla="val 21827"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38" name="Google Shape;1238;p86"/>
          <p:cNvSpPr/>
          <p:nvPr/>
        </p:nvSpPr>
        <p:spPr>
          <a:xfrm>
            <a:off x="10802924" y="2941211"/>
            <a:ext cx="420000" cy="393300"/>
          </a:xfrm>
          <a:prstGeom prst="roundRect">
            <a:avLst>
              <a:gd fmla="val 16315"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39" name="Google Shape;1239;p86"/>
          <p:cNvSpPr/>
          <p:nvPr/>
        </p:nvSpPr>
        <p:spPr>
          <a:xfrm>
            <a:off x="10687304" y="3454385"/>
            <a:ext cx="287400" cy="297300"/>
          </a:xfrm>
          <a:prstGeom prst="roundRect">
            <a:avLst>
              <a:gd fmla="val 22152"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40" name="Google Shape;1240;p86"/>
          <p:cNvSpPr/>
          <p:nvPr/>
        </p:nvSpPr>
        <p:spPr>
          <a:xfrm>
            <a:off x="10621038" y="3871849"/>
            <a:ext cx="215100" cy="341700"/>
          </a:xfrm>
          <a:prstGeom prst="roundRect">
            <a:avLst>
              <a:gd fmla="val 23099"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41" name="Google Shape;1241;p86"/>
          <p:cNvSpPr/>
          <p:nvPr/>
        </p:nvSpPr>
        <p:spPr>
          <a:xfrm>
            <a:off x="10619276" y="4314099"/>
            <a:ext cx="216900" cy="241800"/>
          </a:xfrm>
          <a:prstGeom prst="roundRect">
            <a:avLst>
              <a:gd fmla="val 24933"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42" name="Google Shape;1242;p86"/>
          <p:cNvSpPr/>
          <p:nvPr/>
        </p:nvSpPr>
        <p:spPr>
          <a:xfrm>
            <a:off x="11077799" y="3454385"/>
            <a:ext cx="273000" cy="297300"/>
          </a:xfrm>
          <a:prstGeom prst="roundRect">
            <a:avLst>
              <a:gd fmla="val 22152" name="adj"/>
            </a:avLst>
          </a:prstGeom>
          <a:solidFill>
            <a:srgbClr val="FE77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86"/>
          <p:cNvSpPr/>
          <p:nvPr/>
        </p:nvSpPr>
        <p:spPr>
          <a:xfrm>
            <a:off x="11419260" y="3454385"/>
            <a:ext cx="185700" cy="297300"/>
          </a:xfrm>
          <a:prstGeom prst="roundRect">
            <a:avLst>
              <a:gd fmla="val 22152" name="adj"/>
            </a:avLst>
          </a:prstGeom>
          <a:solidFill>
            <a:srgbClr val="FE8F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86"/>
          <p:cNvSpPr/>
          <p:nvPr/>
        </p:nvSpPr>
        <p:spPr>
          <a:xfrm>
            <a:off x="10947275" y="3871849"/>
            <a:ext cx="171300" cy="341700"/>
          </a:xfrm>
          <a:prstGeom prst="roundRect">
            <a:avLst>
              <a:gd fmla="val 34991" name="adj"/>
            </a:avLst>
          </a:prstGeom>
          <a:solidFill>
            <a:srgbClr val="FE77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86"/>
          <p:cNvSpPr/>
          <p:nvPr/>
        </p:nvSpPr>
        <p:spPr>
          <a:xfrm>
            <a:off x="11233105" y="3871849"/>
            <a:ext cx="167700" cy="341700"/>
          </a:xfrm>
          <a:prstGeom prst="roundRect">
            <a:avLst>
              <a:gd fmla="val 29221" name="adj"/>
            </a:avLst>
          </a:prstGeom>
          <a:solidFill>
            <a:srgbClr val="FE8F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46" name="Google Shape;1246;p86"/>
          <p:cNvSpPr/>
          <p:nvPr/>
        </p:nvSpPr>
        <p:spPr>
          <a:xfrm>
            <a:off x="11518084" y="3871849"/>
            <a:ext cx="88800" cy="341700"/>
          </a:xfrm>
          <a:prstGeom prst="roundRect">
            <a:avLst>
              <a:gd fmla="val 50000" name="adj"/>
            </a:avLst>
          </a:prstGeom>
          <a:solidFill>
            <a:srgbClr val="FEB8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86"/>
          <p:cNvSpPr/>
          <p:nvPr/>
        </p:nvSpPr>
        <p:spPr>
          <a:xfrm>
            <a:off x="11337013" y="2941211"/>
            <a:ext cx="267900" cy="393300"/>
          </a:xfrm>
          <a:prstGeom prst="roundRect">
            <a:avLst>
              <a:gd fmla="val 16315" name="adj"/>
            </a:avLst>
          </a:prstGeom>
          <a:solidFill>
            <a:srgbClr val="FE776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48" name="Google Shape;1248;p86"/>
          <p:cNvSpPr/>
          <p:nvPr/>
        </p:nvSpPr>
        <p:spPr>
          <a:xfrm>
            <a:off x="10947581" y="4314099"/>
            <a:ext cx="171300" cy="241800"/>
          </a:xfrm>
          <a:prstGeom prst="roundRect">
            <a:avLst>
              <a:gd fmla="val 21827" name="adj"/>
            </a:avLst>
          </a:prstGeom>
          <a:solidFill>
            <a:srgbClr val="FE77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86"/>
          <p:cNvSpPr/>
          <p:nvPr/>
        </p:nvSpPr>
        <p:spPr>
          <a:xfrm>
            <a:off x="11230125" y="4314099"/>
            <a:ext cx="167700" cy="241800"/>
          </a:xfrm>
          <a:prstGeom prst="roundRect">
            <a:avLst>
              <a:gd fmla="val 21827" name="adj"/>
            </a:avLst>
          </a:prstGeom>
          <a:solidFill>
            <a:srgbClr val="FE8F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50" name="Google Shape;1250;p86"/>
          <p:cNvSpPr/>
          <p:nvPr/>
        </p:nvSpPr>
        <p:spPr>
          <a:xfrm>
            <a:off x="11524459" y="4314099"/>
            <a:ext cx="80400" cy="241800"/>
          </a:xfrm>
          <a:prstGeom prst="roundRect">
            <a:avLst>
              <a:gd fmla="val 50000" name="adj"/>
            </a:avLst>
          </a:prstGeom>
          <a:solidFill>
            <a:srgbClr val="FEB8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86"/>
          <p:cNvSpPr/>
          <p:nvPr/>
        </p:nvSpPr>
        <p:spPr>
          <a:xfrm>
            <a:off x="577850" y="1519125"/>
            <a:ext cx="7882800" cy="4572000"/>
          </a:xfrm>
          <a:prstGeom prst="roundRect">
            <a:avLst>
              <a:gd fmla="val 3035" name="adj"/>
            </a:avLst>
          </a:prstGeom>
          <a:solidFill>
            <a:schemeClr val="lt1"/>
          </a:solidFill>
          <a:ln>
            <a:noFill/>
          </a:ln>
          <a:effectLst>
            <a:outerShdw blurRad="300038" rotWithShape="0" algn="bl" dir="1380000" dist="114300">
              <a:srgbClr val="000000">
                <a:alpha val="18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solidFill>
                <a:schemeClr val="accent2"/>
              </a:solidFill>
              <a:latin typeface="Salesforce Sans"/>
              <a:ea typeface="Salesforce Sans"/>
              <a:cs typeface="Salesforce Sans"/>
              <a:sym typeface="Salesforce Sans"/>
            </a:endParaRPr>
          </a:p>
        </p:txBody>
      </p:sp>
      <p:pic>
        <p:nvPicPr>
          <p:cNvPr id="1252" name="Google Shape;1252;p86"/>
          <p:cNvPicPr preferRelativeResize="0"/>
          <p:nvPr/>
        </p:nvPicPr>
        <p:blipFill rotWithShape="1">
          <a:blip r:embed="rId2">
            <a:alphaModFix/>
          </a:blip>
          <a:srcRect b="8742" l="0" r="0" t="0"/>
          <a:stretch/>
        </p:blipFill>
        <p:spPr>
          <a:xfrm rot="-54">
            <a:off x="7867575" y="5236918"/>
            <a:ext cx="2554564" cy="1205985"/>
          </a:xfrm>
          <a:prstGeom prst="rect">
            <a:avLst/>
          </a:prstGeom>
          <a:noFill/>
          <a:ln>
            <a:noFill/>
          </a:ln>
        </p:spPr>
      </p:pic>
      <p:pic>
        <p:nvPicPr>
          <p:cNvPr id="1253" name="Google Shape;1253;p86"/>
          <p:cNvPicPr preferRelativeResize="0"/>
          <p:nvPr/>
        </p:nvPicPr>
        <p:blipFill rotWithShape="1">
          <a:blip r:embed="rId3">
            <a:alphaModFix/>
          </a:blip>
          <a:srcRect b="5419" l="0" r="0" t="0"/>
          <a:stretch/>
        </p:blipFill>
        <p:spPr>
          <a:xfrm>
            <a:off x="6335025" y="5580425"/>
            <a:ext cx="2815750" cy="862475"/>
          </a:xfrm>
          <a:prstGeom prst="rect">
            <a:avLst/>
          </a:prstGeom>
          <a:noFill/>
          <a:ln>
            <a:noFill/>
          </a:ln>
        </p:spPr>
      </p:pic>
      <p:pic>
        <p:nvPicPr>
          <p:cNvPr id="1254" name="Google Shape;1254;p86"/>
          <p:cNvPicPr preferRelativeResize="0"/>
          <p:nvPr/>
        </p:nvPicPr>
        <p:blipFill rotWithShape="1">
          <a:blip r:embed="rId4">
            <a:alphaModFix amt="30000"/>
          </a:blip>
          <a:srcRect b="0" l="0" r="0" t="0"/>
          <a:stretch/>
        </p:blipFill>
        <p:spPr>
          <a:xfrm>
            <a:off x="9007446" y="6313237"/>
            <a:ext cx="1066150" cy="219461"/>
          </a:xfrm>
          <a:prstGeom prst="rect">
            <a:avLst/>
          </a:prstGeom>
          <a:noFill/>
          <a:ln>
            <a:noFill/>
          </a:ln>
        </p:spPr>
      </p:pic>
      <p:sp>
        <p:nvSpPr>
          <p:cNvPr id="1255" name="Google Shape;1255;p86"/>
          <p:cNvSpPr txBox="1"/>
          <p:nvPr>
            <p:ph type="ctrTitle"/>
          </p:nvPr>
        </p:nvSpPr>
        <p:spPr>
          <a:xfrm>
            <a:off x="1035050" y="1772187"/>
            <a:ext cx="7156200" cy="32994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accent1"/>
              </a:buClr>
              <a:buSzPts val="3400"/>
              <a:buFont typeface="Salesforce Sans"/>
              <a:buChar char="“"/>
              <a:defRPr sz="3400">
                <a:solidFill>
                  <a:schemeClr val="accent1"/>
                </a:solidFill>
              </a:defRPr>
            </a:lvl1pPr>
            <a:lvl2pPr lvl="1" rtl="0" algn="l">
              <a:spcBef>
                <a:spcPts val="0"/>
              </a:spcBef>
              <a:spcAft>
                <a:spcPts val="0"/>
              </a:spcAft>
              <a:buSzPts val="1400"/>
              <a:buNone/>
              <a:defRPr b="1"/>
            </a:lvl2pPr>
            <a:lvl3pPr lvl="2" rtl="0" algn="l">
              <a:spcBef>
                <a:spcPts val="0"/>
              </a:spcBef>
              <a:spcAft>
                <a:spcPts val="0"/>
              </a:spcAft>
              <a:buSzPts val="1400"/>
              <a:buNone/>
              <a:defRPr b="1"/>
            </a:lvl3pPr>
            <a:lvl4pPr lvl="3" rtl="0" algn="l">
              <a:spcBef>
                <a:spcPts val="0"/>
              </a:spcBef>
              <a:spcAft>
                <a:spcPts val="0"/>
              </a:spcAft>
              <a:buSzPts val="1400"/>
              <a:buNone/>
              <a:defRPr b="1"/>
            </a:lvl4pPr>
            <a:lvl5pPr lvl="4" rtl="0" algn="l">
              <a:spcBef>
                <a:spcPts val="0"/>
              </a:spcBef>
              <a:spcAft>
                <a:spcPts val="0"/>
              </a:spcAft>
              <a:buSzPts val="1400"/>
              <a:buNone/>
              <a:defRPr b="1"/>
            </a:lvl5pPr>
            <a:lvl6pPr lvl="5" rtl="0" algn="l">
              <a:spcBef>
                <a:spcPts val="0"/>
              </a:spcBef>
              <a:spcAft>
                <a:spcPts val="0"/>
              </a:spcAft>
              <a:buSzPts val="1400"/>
              <a:buNone/>
              <a:defRPr b="1"/>
            </a:lvl6pPr>
            <a:lvl7pPr lvl="6" rtl="0" algn="l">
              <a:spcBef>
                <a:spcPts val="0"/>
              </a:spcBef>
              <a:spcAft>
                <a:spcPts val="0"/>
              </a:spcAft>
              <a:buSzPts val="1400"/>
              <a:buNone/>
              <a:defRPr b="1"/>
            </a:lvl7pPr>
            <a:lvl8pPr lvl="7" rtl="0" algn="l">
              <a:spcBef>
                <a:spcPts val="0"/>
              </a:spcBef>
              <a:spcAft>
                <a:spcPts val="0"/>
              </a:spcAft>
              <a:buSzPts val="1400"/>
              <a:buNone/>
              <a:defRPr b="1"/>
            </a:lvl8pPr>
            <a:lvl9pPr lvl="8" rtl="0" algn="l">
              <a:spcBef>
                <a:spcPts val="0"/>
              </a:spcBef>
              <a:spcAft>
                <a:spcPts val="0"/>
              </a:spcAft>
              <a:buSzPts val="1400"/>
              <a:buNone/>
              <a:defRPr b="1"/>
            </a:lvl9pPr>
          </a:lstStyle>
          <a:p/>
        </p:txBody>
      </p:sp>
      <p:sp>
        <p:nvSpPr>
          <p:cNvPr id="1256" name="Google Shape;1256;p86"/>
          <p:cNvSpPr txBox="1"/>
          <p:nvPr>
            <p:ph idx="1" type="body"/>
          </p:nvPr>
        </p:nvSpPr>
        <p:spPr>
          <a:xfrm>
            <a:off x="1035048" y="5150200"/>
            <a:ext cx="7156200" cy="9273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000"/>
              <a:buNone/>
              <a:defRPr b="0" i="0" sz="20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grpSp>
        <p:nvGrpSpPr>
          <p:cNvPr id="1257" name="Google Shape;1257;p86"/>
          <p:cNvGrpSpPr/>
          <p:nvPr/>
        </p:nvGrpSpPr>
        <p:grpSpPr>
          <a:xfrm>
            <a:off x="10127324" y="0"/>
            <a:ext cx="2061501" cy="1365200"/>
            <a:chOff x="10127324" y="0"/>
            <a:chExt cx="2061501" cy="1365200"/>
          </a:xfrm>
        </p:grpSpPr>
        <p:pic>
          <p:nvPicPr>
            <p:cNvPr id="1258" name="Google Shape;1258;p86"/>
            <p:cNvPicPr preferRelativeResize="0"/>
            <p:nvPr/>
          </p:nvPicPr>
          <p:blipFill>
            <a:blip r:embed="rId5">
              <a:alphaModFix/>
            </a:blip>
            <a:stretch>
              <a:fillRect/>
            </a:stretch>
          </p:blipFill>
          <p:spPr>
            <a:xfrm>
              <a:off x="10127324" y="601950"/>
              <a:ext cx="1365200" cy="284600"/>
            </a:xfrm>
            <a:prstGeom prst="rect">
              <a:avLst/>
            </a:prstGeom>
            <a:noFill/>
            <a:ln>
              <a:noFill/>
            </a:ln>
          </p:spPr>
        </p:pic>
        <p:pic>
          <p:nvPicPr>
            <p:cNvPr id="1259" name="Google Shape;1259;p86"/>
            <p:cNvPicPr preferRelativeResize="0"/>
            <p:nvPr/>
          </p:nvPicPr>
          <p:blipFill>
            <a:blip r:embed="rId6">
              <a:alphaModFix/>
            </a:blip>
            <a:stretch>
              <a:fillRect/>
            </a:stretch>
          </p:blipFill>
          <p:spPr>
            <a:xfrm>
              <a:off x="10823625" y="0"/>
              <a:ext cx="1365200" cy="1365200"/>
            </a:xfrm>
            <a:prstGeom prst="rect">
              <a:avLst/>
            </a:prstGeom>
            <a:noFill/>
            <a:ln>
              <a:noFill/>
            </a:ln>
          </p:spPr>
        </p:pic>
      </p:gr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1 - Segue Slide - A">
  <p:cSld name="Seque Slide - A">
    <p:bg>
      <p:bgPr>
        <a:solidFill>
          <a:srgbClr val="EEF4FF"/>
        </a:solidFill>
      </p:bgPr>
    </p:bg>
    <p:spTree>
      <p:nvGrpSpPr>
        <p:cNvPr id="1260" name="Shape 1260"/>
        <p:cNvGrpSpPr/>
        <p:nvPr/>
      </p:nvGrpSpPr>
      <p:grpSpPr>
        <a:xfrm>
          <a:off x="0" y="0"/>
          <a:ext cx="0" cy="0"/>
          <a:chOff x="0" y="0"/>
          <a:chExt cx="0" cy="0"/>
        </a:xfrm>
      </p:grpSpPr>
      <p:sp>
        <p:nvSpPr>
          <p:cNvPr id="1261" name="Google Shape;1261;p87"/>
          <p:cNvSpPr/>
          <p:nvPr/>
        </p:nvSpPr>
        <p:spPr>
          <a:xfrm flipH="1" rot="10800000">
            <a:off x="5938388" y="113"/>
            <a:ext cx="6250443" cy="6857928"/>
          </a:xfrm>
          <a:custGeom>
            <a:rect b="b" l="l" r="r" t="t"/>
            <a:pathLst>
              <a:path extrusionOk="0" h="160579" w="146449">
                <a:moveTo>
                  <a:pt x="17254" y="1"/>
                </a:moveTo>
                <a:cubicBezTo>
                  <a:pt x="6174" y="24489"/>
                  <a:pt x="1" y="51671"/>
                  <a:pt x="1" y="80290"/>
                </a:cubicBezTo>
                <a:cubicBezTo>
                  <a:pt x="1" y="108917"/>
                  <a:pt x="6174" y="136100"/>
                  <a:pt x="17254" y="160579"/>
                </a:cubicBezTo>
                <a:lnTo>
                  <a:pt x="146448" y="160579"/>
                </a:lnTo>
                <a:lnTo>
                  <a:pt x="14644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62" name="Google Shape;1262;p87"/>
          <p:cNvSpPr txBox="1"/>
          <p:nvPr>
            <p:ph type="ctrTitle"/>
          </p:nvPr>
        </p:nvSpPr>
        <p:spPr>
          <a:xfrm>
            <a:off x="578450" y="1529100"/>
            <a:ext cx="5053800" cy="23328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b="1" sz="3600">
                <a:solidFill>
                  <a:schemeClr val="accent1"/>
                </a:solidFill>
                <a:latin typeface="Salesforce Sans"/>
                <a:ea typeface="Salesforce Sans"/>
                <a:cs typeface="Salesforce Sans"/>
                <a:sym typeface="Salesforce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63" name="Google Shape;1263;p87"/>
          <p:cNvSpPr txBox="1"/>
          <p:nvPr>
            <p:ph idx="1" type="body"/>
          </p:nvPr>
        </p:nvSpPr>
        <p:spPr>
          <a:xfrm>
            <a:off x="578451" y="3912250"/>
            <a:ext cx="5053800" cy="9273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400"/>
              <a:buNone/>
              <a:defRPr b="0" i="0" sz="24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grpSp>
        <p:nvGrpSpPr>
          <p:cNvPr id="1264" name="Google Shape;1264;p87"/>
          <p:cNvGrpSpPr/>
          <p:nvPr/>
        </p:nvGrpSpPr>
        <p:grpSpPr>
          <a:xfrm>
            <a:off x="5813496" y="2349910"/>
            <a:ext cx="4354887" cy="3468771"/>
            <a:chOff x="7711951" y="1125967"/>
            <a:chExt cx="2393058" cy="1906023"/>
          </a:xfrm>
        </p:grpSpPr>
        <p:sp>
          <p:nvSpPr>
            <p:cNvPr id="1265" name="Google Shape;1265;p87"/>
            <p:cNvSpPr/>
            <p:nvPr/>
          </p:nvSpPr>
          <p:spPr>
            <a:xfrm>
              <a:off x="7711951" y="1125967"/>
              <a:ext cx="2393058" cy="1546114"/>
            </a:xfrm>
            <a:custGeom>
              <a:rect b="b" l="l" r="r" t="t"/>
              <a:pathLst>
                <a:path extrusionOk="0" h="162194" w="251042">
                  <a:moveTo>
                    <a:pt x="245569" y="0"/>
                  </a:moveTo>
                  <a:cubicBezTo>
                    <a:pt x="244150" y="0"/>
                    <a:pt x="242706" y="557"/>
                    <a:pt x="241582" y="1802"/>
                  </a:cubicBezTo>
                  <a:lnTo>
                    <a:pt x="201981" y="45513"/>
                  </a:lnTo>
                  <a:cubicBezTo>
                    <a:pt x="197753" y="50197"/>
                    <a:pt x="191866" y="52668"/>
                    <a:pt x="185884" y="52668"/>
                  </a:cubicBezTo>
                  <a:cubicBezTo>
                    <a:pt x="182451" y="52668"/>
                    <a:pt x="178987" y="51854"/>
                    <a:pt x="175788" y="50177"/>
                  </a:cubicBezTo>
                  <a:lnTo>
                    <a:pt x="140787" y="31845"/>
                  </a:lnTo>
                  <a:cubicBezTo>
                    <a:pt x="137594" y="30166"/>
                    <a:pt x="134131" y="29354"/>
                    <a:pt x="130697" y="29354"/>
                  </a:cubicBezTo>
                  <a:cubicBezTo>
                    <a:pt x="124588" y="29354"/>
                    <a:pt x="118571" y="31926"/>
                    <a:pt x="114332" y="36770"/>
                  </a:cubicBezTo>
                  <a:lnTo>
                    <a:pt x="70948" y="86287"/>
                  </a:lnTo>
                  <a:cubicBezTo>
                    <a:pt x="66719" y="91108"/>
                    <a:pt x="60710" y="93706"/>
                    <a:pt x="54580" y="93706"/>
                  </a:cubicBezTo>
                  <a:cubicBezTo>
                    <a:pt x="51584" y="93706"/>
                    <a:pt x="48560" y="93085"/>
                    <a:pt x="45700" y="91800"/>
                  </a:cubicBezTo>
                  <a:lnTo>
                    <a:pt x="7666" y="74740"/>
                  </a:lnTo>
                  <a:cubicBezTo>
                    <a:pt x="6928" y="74405"/>
                    <a:pt x="6170" y="74250"/>
                    <a:pt x="5431" y="74250"/>
                  </a:cubicBezTo>
                  <a:cubicBezTo>
                    <a:pt x="2574" y="74250"/>
                    <a:pt x="0" y="76562"/>
                    <a:pt x="0" y="79698"/>
                  </a:cubicBezTo>
                  <a:lnTo>
                    <a:pt x="0" y="154039"/>
                  </a:lnTo>
                  <a:cubicBezTo>
                    <a:pt x="0" y="158540"/>
                    <a:pt x="3653" y="162194"/>
                    <a:pt x="8155" y="162194"/>
                  </a:cubicBezTo>
                  <a:lnTo>
                    <a:pt x="242887" y="162194"/>
                  </a:lnTo>
                  <a:cubicBezTo>
                    <a:pt x="247388" y="162194"/>
                    <a:pt x="251042" y="158540"/>
                    <a:pt x="251042" y="154039"/>
                  </a:cubicBezTo>
                  <a:lnTo>
                    <a:pt x="251042" y="5423"/>
                  </a:lnTo>
                  <a:cubicBezTo>
                    <a:pt x="251042" y="2139"/>
                    <a:pt x="248352" y="0"/>
                    <a:pt x="245569" y="0"/>
                  </a:cubicBezTo>
                  <a:close/>
                </a:path>
              </a:pathLst>
            </a:custGeom>
            <a:solidFill>
              <a:srgbClr val="1AB9FF">
                <a:alpha val="3296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66" name="Google Shape;1266;p87"/>
            <p:cNvSpPr/>
            <p:nvPr/>
          </p:nvSpPr>
          <p:spPr>
            <a:xfrm>
              <a:off x="7711951" y="1667689"/>
              <a:ext cx="2393058" cy="1364301"/>
            </a:xfrm>
            <a:custGeom>
              <a:rect b="b" l="l" r="r" t="t"/>
              <a:pathLst>
                <a:path extrusionOk="0" h="143121" w="251042">
                  <a:moveTo>
                    <a:pt x="245623" y="0"/>
                  </a:moveTo>
                  <a:cubicBezTo>
                    <a:pt x="244721" y="0"/>
                    <a:pt x="243794" y="230"/>
                    <a:pt x="242919" y="735"/>
                  </a:cubicBezTo>
                  <a:lnTo>
                    <a:pt x="191543" y="30028"/>
                  </a:lnTo>
                  <a:cubicBezTo>
                    <a:pt x="188229" y="31918"/>
                    <a:pt x="184504" y="32904"/>
                    <a:pt x="180726" y="32904"/>
                  </a:cubicBezTo>
                  <a:cubicBezTo>
                    <a:pt x="179745" y="32904"/>
                    <a:pt x="178760" y="32837"/>
                    <a:pt x="177778" y="32702"/>
                  </a:cubicBezTo>
                  <a:lnTo>
                    <a:pt x="125423" y="25493"/>
                  </a:lnTo>
                  <a:cubicBezTo>
                    <a:pt x="124414" y="25350"/>
                    <a:pt x="123403" y="25279"/>
                    <a:pt x="122397" y="25279"/>
                  </a:cubicBezTo>
                  <a:cubicBezTo>
                    <a:pt x="117452" y="25279"/>
                    <a:pt x="112630" y="26987"/>
                    <a:pt x="108754" y="30158"/>
                  </a:cubicBezTo>
                  <a:lnTo>
                    <a:pt x="69154" y="62321"/>
                  </a:lnTo>
                  <a:cubicBezTo>
                    <a:pt x="65223" y="65508"/>
                    <a:pt x="60363" y="67202"/>
                    <a:pt x="55426" y="67202"/>
                  </a:cubicBezTo>
                  <a:cubicBezTo>
                    <a:pt x="53439" y="67202"/>
                    <a:pt x="51440" y="66928"/>
                    <a:pt x="49484" y="66366"/>
                  </a:cubicBezTo>
                  <a:lnTo>
                    <a:pt x="6915" y="54264"/>
                  </a:lnTo>
                  <a:cubicBezTo>
                    <a:pt x="6418" y="54123"/>
                    <a:pt x="5920" y="54057"/>
                    <a:pt x="5433" y="54057"/>
                  </a:cubicBezTo>
                  <a:cubicBezTo>
                    <a:pt x="2534" y="54057"/>
                    <a:pt x="0" y="56411"/>
                    <a:pt x="0" y="59483"/>
                  </a:cubicBezTo>
                  <a:lnTo>
                    <a:pt x="0" y="134966"/>
                  </a:lnTo>
                  <a:cubicBezTo>
                    <a:pt x="0" y="139467"/>
                    <a:pt x="3653" y="143121"/>
                    <a:pt x="8155" y="143121"/>
                  </a:cubicBezTo>
                  <a:lnTo>
                    <a:pt x="242887" y="143121"/>
                  </a:lnTo>
                  <a:cubicBezTo>
                    <a:pt x="247388" y="143121"/>
                    <a:pt x="251042" y="139467"/>
                    <a:pt x="251042" y="134966"/>
                  </a:cubicBezTo>
                  <a:lnTo>
                    <a:pt x="251042" y="5432"/>
                  </a:lnTo>
                  <a:cubicBezTo>
                    <a:pt x="251042" y="2266"/>
                    <a:pt x="248453" y="0"/>
                    <a:pt x="245623" y="0"/>
                  </a:cubicBezTo>
                  <a:close/>
                </a:path>
              </a:pathLst>
            </a:custGeom>
            <a:solidFill>
              <a:srgbClr val="1AB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pic>
        <p:nvPicPr>
          <p:cNvPr id="1267" name="Google Shape;1267;p87"/>
          <p:cNvPicPr preferRelativeResize="0"/>
          <p:nvPr/>
        </p:nvPicPr>
        <p:blipFill rotWithShape="1">
          <a:blip r:embed="rId2">
            <a:alphaModFix/>
          </a:blip>
          <a:srcRect b="15440" l="0" r="0" t="0"/>
          <a:stretch/>
        </p:blipFill>
        <p:spPr>
          <a:xfrm>
            <a:off x="5361782" y="3151082"/>
            <a:ext cx="5439473" cy="2668126"/>
          </a:xfrm>
          <a:prstGeom prst="rect">
            <a:avLst/>
          </a:prstGeom>
          <a:noFill/>
          <a:ln>
            <a:noFill/>
          </a:ln>
        </p:spPr>
      </p:pic>
      <p:pic>
        <p:nvPicPr>
          <p:cNvPr id="1268" name="Google Shape;1268;p87"/>
          <p:cNvPicPr preferRelativeResize="0"/>
          <p:nvPr/>
        </p:nvPicPr>
        <p:blipFill>
          <a:blip r:embed="rId3">
            <a:alphaModFix/>
          </a:blip>
          <a:stretch>
            <a:fillRect/>
          </a:stretch>
        </p:blipFill>
        <p:spPr>
          <a:xfrm>
            <a:off x="8264825" y="4291147"/>
            <a:ext cx="1316427" cy="1247809"/>
          </a:xfrm>
          <a:prstGeom prst="rect">
            <a:avLst/>
          </a:prstGeom>
          <a:noFill/>
          <a:ln>
            <a:noFill/>
          </a:ln>
        </p:spPr>
      </p:pic>
      <p:pic>
        <p:nvPicPr>
          <p:cNvPr id="1269" name="Google Shape;1269;p87"/>
          <p:cNvPicPr preferRelativeResize="0"/>
          <p:nvPr/>
        </p:nvPicPr>
        <p:blipFill rotWithShape="1">
          <a:blip r:embed="rId4">
            <a:alphaModFix/>
          </a:blip>
          <a:srcRect b="73252" l="37595" r="3011" t="5190"/>
          <a:stretch/>
        </p:blipFill>
        <p:spPr>
          <a:xfrm>
            <a:off x="5727528" y="5348483"/>
            <a:ext cx="3860096" cy="534951"/>
          </a:xfrm>
          <a:prstGeom prst="rect">
            <a:avLst/>
          </a:prstGeom>
          <a:noFill/>
          <a:ln>
            <a:noFill/>
          </a:ln>
        </p:spPr>
      </p:pic>
      <p:pic>
        <p:nvPicPr>
          <p:cNvPr id="1270" name="Google Shape;1270;p87"/>
          <p:cNvPicPr preferRelativeResize="0"/>
          <p:nvPr/>
        </p:nvPicPr>
        <p:blipFill rotWithShape="1">
          <a:blip r:embed="rId5">
            <a:alphaModFix/>
          </a:blip>
          <a:srcRect b="0" l="-10127" r="-8736" t="0"/>
          <a:stretch/>
        </p:blipFill>
        <p:spPr>
          <a:xfrm flipH="1">
            <a:off x="8391600" y="5340686"/>
            <a:ext cx="1498119" cy="585900"/>
          </a:xfrm>
          <a:prstGeom prst="rect">
            <a:avLst/>
          </a:prstGeom>
          <a:noFill/>
          <a:ln>
            <a:noFill/>
          </a:ln>
        </p:spPr>
      </p:pic>
      <p:pic>
        <p:nvPicPr>
          <p:cNvPr id="1271" name="Google Shape;1271;p87"/>
          <p:cNvPicPr preferRelativeResize="0"/>
          <p:nvPr/>
        </p:nvPicPr>
        <p:blipFill rotWithShape="1">
          <a:blip r:embed="rId6">
            <a:alphaModFix/>
          </a:blip>
          <a:srcRect b="10546" l="0" r="0" t="0"/>
          <a:stretch/>
        </p:blipFill>
        <p:spPr>
          <a:xfrm flipH="1">
            <a:off x="10056324" y="3151082"/>
            <a:ext cx="1229151" cy="2668124"/>
          </a:xfrm>
          <a:prstGeom prst="rect">
            <a:avLst/>
          </a:prstGeom>
          <a:noFill/>
          <a:ln>
            <a:noFill/>
          </a:ln>
        </p:spPr>
      </p:pic>
      <p:pic>
        <p:nvPicPr>
          <p:cNvPr id="1272" name="Google Shape;1272;p87"/>
          <p:cNvPicPr preferRelativeResize="0"/>
          <p:nvPr/>
        </p:nvPicPr>
        <p:blipFill rotWithShape="1">
          <a:blip r:embed="rId7">
            <a:alphaModFix/>
          </a:blip>
          <a:srcRect b="65434" l="14828" r="0" t="0"/>
          <a:stretch/>
        </p:blipFill>
        <p:spPr>
          <a:xfrm>
            <a:off x="5481450" y="5669145"/>
            <a:ext cx="847283" cy="280376"/>
          </a:xfrm>
          <a:prstGeom prst="rect">
            <a:avLst/>
          </a:prstGeom>
          <a:noFill/>
          <a:ln>
            <a:noFill/>
          </a:ln>
        </p:spPr>
      </p:pic>
      <p:pic>
        <p:nvPicPr>
          <p:cNvPr id="1273" name="Google Shape;1273;p87"/>
          <p:cNvPicPr preferRelativeResize="0"/>
          <p:nvPr/>
        </p:nvPicPr>
        <p:blipFill>
          <a:blip r:embed="rId8">
            <a:alphaModFix/>
          </a:blip>
          <a:stretch>
            <a:fillRect/>
          </a:stretch>
        </p:blipFill>
        <p:spPr>
          <a:xfrm>
            <a:off x="5949327" y="5419603"/>
            <a:ext cx="639873" cy="534950"/>
          </a:xfrm>
          <a:prstGeom prst="rect">
            <a:avLst/>
          </a:prstGeom>
          <a:noFill/>
          <a:ln>
            <a:noFill/>
          </a:ln>
        </p:spPr>
      </p:pic>
      <p:grpSp>
        <p:nvGrpSpPr>
          <p:cNvPr id="1274" name="Google Shape;1274;p87"/>
          <p:cNvGrpSpPr/>
          <p:nvPr/>
        </p:nvGrpSpPr>
        <p:grpSpPr>
          <a:xfrm>
            <a:off x="8724331" y="3481796"/>
            <a:ext cx="2959868" cy="3115133"/>
            <a:chOff x="8246131" y="3481796"/>
            <a:chExt cx="2959868" cy="3115133"/>
          </a:xfrm>
        </p:grpSpPr>
        <p:grpSp>
          <p:nvGrpSpPr>
            <p:cNvPr id="1275" name="Google Shape;1275;p87"/>
            <p:cNvGrpSpPr/>
            <p:nvPr/>
          </p:nvGrpSpPr>
          <p:grpSpPr>
            <a:xfrm>
              <a:off x="8246131" y="6034733"/>
              <a:ext cx="2405694" cy="562196"/>
              <a:chOff x="8246131" y="6034733"/>
              <a:chExt cx="2405694" cy="562196"/>
            </a:xfrm>
          </p:grpSpPr>
          <p:grpSp>
            <p:nvGrpSpPr>
              <p:cNvPr id="1276" name="Google Shape;1276;p87"/>
              <p:cNvGrpSpPr/>
              <p:nvPr/>
            </p:nvGrpSpPr>
            <p:grpSpPr>
              <a:xfrm>
                <a:off x="8246131" y="6034733"/>
                <a:ext cx="2144280" cy="562196"/>
                <a:chOff x="9263473" y="5439578"/>
                <a:chExt cx="2415273" cy="633175"/>
              </a:xfrm>
            </p:grpSpPr>
            <p:pic>
              <p:nvPicPr>
                <p:cNvPr id="1277" name="Google Shape;1277;p87"/>
                <p:cNvPicPr preferRelativeResize="0"/>
                <p:nvPr/>
              </p:nvPicPr>
              <p:blipFill rotWithShape="1">
                <a:blip r:embed="rId9">
                  <a:alphaModFix amt="42000"/>
                </a:blip>
                <a:srcRect b="0" l="0" r="0" t="0"/>
                <a:stretch/>
              </p:blipFill>
              <p:spPr>
                <a:xfrm>
                  <a:off x="9266948" y="5439578"/>
                  <a:ext cx="2411798" cy="572400"/>
                </a:xfrm>
                <a:prstGeom prst="rect">
                  <a:avLst/>
                </a:prstGeom>
                <a:noFill/>
                <a:ln>
                  <a:noFill/>
                </a:ln>
              </p:spPr>
            </p:pic>
            <p:pic>
              <p:nvPicPr>
                <p:cNvPr id="1278" name="Google Shape;1278;p87"/>
                <p:cNvPicPr preferRelativeResize="0"/>
                <p:nvPr/>
              </p:nvPicPr>
              <p:blipFill rotWithShape="1">
                <a:blip r:embed="rId9">
                  <a:alphaModFix amt="42000"/>
                </a:blip>
                <a:srcRect b="0" l="0" r="0" t="0"/>
                <a:stretch/>
              </p:blipFill>
              <p:spPr>
                <a:xfrm>
                  <a:off x="9263473" y="5500353"/>
                  <a:ext cx="1824474" cy="572400"/>
                </a:xfrm>
                <a:prstGeom prst="rect">
                  <a:avLst/>
                </a:prstGeom>
                <a:noFill/>
                <a:ln>
                  <a:noFill/>
                </a:ln>
              </p:spPr>
            </p:pic>
            <p:pic>
              <p:nvPicPr>
                <p:cNvPr id="1279" name="Google Shape;1279;p87"/>
                <p:cNvPicPr preferRelativeResize="0"/>
                <p:nvPr/>
              </p:nvPicPr>
              <p:blipFill rotWithShape="1">
                <a:blip r:embed="rId9">
                  <a:alphaModFix/>
                </a:blip>
                <a:srcRect b="0" l="0" r="0" t="0"/>
                <a:stretch/>
              </p:blipFill>
              <p:spPr>
                <a:xfrm>
                  <a:off x="10256625" y="5708981"/>
                  <a:ext cx="1022000" cy="269550"/>
                </a:xfrm>
                <a:prstGeom prst="rect">
                  <a:avLst/>
                </a:prstGeom>
                <a:noFill/>
                <a:ln>
                  <a:noFill/>
                </a:ln>
              </p:spPr>
            </p:pic>
            <p:pic>
              <p:nvPicPr>
                <p:cNvPr id="1280" name="Google Shape;1280;p87"/>
                <p:cNvPicPr preferRelativeResize="0"/>
                <p:nvPr/>
              </p:nvPicPr>
              <p:blipFill rotWithShape="1">
                <a:blip r:embed="rId9">
                  <a:alphaModFix amt="62000"/>
                </a:blip>
                <a:srcRect b="0" l="0" r="0" t="0"/>
                <a:stretch/>
              </p:blipFill>
              <p:spPr>
                <a:xfrm>
                  <a:off x="9461350" y="5743506"/>
                  <a:ext cx="1204726" cy="219300"/>
                </a:xfrm>
                <a:prstGeom prst="rect">
                  <a:avLst/>
                </a:prstGeom>
                <a:noFill/>
                <a:ln>
                  <a:noFill/>
                </a:ln>
              </p:spPr>
            </p:pic>
            <p:pic>
              <p:nvPicPr>
                <p:cNvPr id="1281" name="Google Shape;1281;p87"/>
                <p:cNvPicPr preferRelativeResize="0"/>
                <p:nvPr/>
              </p:nvPicPr>
              <p:blipFill rotWithShape="1">
                <a:blip r:embed="rId9">
                  <a:alphaModFix amt="46000"/>
                </a:blip>
                <a:srcRect b="0" l="0" r="0" t="0"/>
                <a:stretch/>
              </p:blipFill>
              <p:spPr>
                <a:xfrm>
                  <a:off x="10157650" y="5679299"/>
                  <a:ext cx="1022000" cy="269550"/>
                </a:xfrm>
                <a:prstGeom prst="rect">
                  <a:avLst/>
                </a:prstGeom>
                <a:noFill/>
                <a:ln>
                  <a:noFill/>
                </a:ln>
              </p:spPr>
            </p:pic>
          </p:grpSp>
          <p:pic>
            <p:nvPicPr>
              <p:cNvPr id="1282" name="Google Shape;1282;p87"/>
              <p:cNvPicPr preferRelativeResize="0"/>
              <p:nvPr/>
            </p:nvPicPr>
            <p:blipFill rotWithShape="1">
              <a:blip r:embed="rId9">
                <a:alphaModFix amt="30000"/>
              </a:blip>
              <a:srcRect b="0" l="0" r="0" t="0"/>
              <a:stretch/>
            </p:blipFill>
            <p:spPr>
              <a:xfrm>
                <a:off x="9489175" y="6223150"/>
                <a:ext cx="1162650" cy="239325"/>
              </a:xfrm>
              <a:prstGeom prst="rect">
                <a:avLst/>
              </a:prstGeom>
              <a:noFill/>
              <a:ln>
                <a:noFill/>
              </a:ln>
            </p:spPr>
          </p:pic>
        </p:grpSp>
        <p:pic>
          <p:nvPicPr>
            <p:cNvPr id="1283" name="Google Shape;1283;p87"/>
            <p:cNvPicPr preferRelativeResize="0"/>
            <p:nvPr/>
          </p:nvPicPr>
          <p:blipFill>
            <a:blip r:embed="rId10">
              <a:alphaModFix/>
            </a:blip>
            <a:stretch>
              <a:fillRect/>
            </a:stretch>
          </p:blipFill>
          <p:spPr>
            <a:xfrm>
              <a:off x="8264825" y="3481796"/>
              <a:ext cx="2941174" cy="2931394"/>
            </a:xfrm>
            <a:prstGeom prst="rect">
              <a:avLst/>
            </a:prstGeom>
            <a:noFill/>
            <a:ln>
              <a:noFill/>
            </a:ln>
          </p:spPr>
        </p:pic>
      </p:grpSp>
      <p:pic>
        <p:nvPicPr>
          <p:cNvPr id="1284" name="Google Shape;1284;p87"/>
          <p:cNvPicPr preferRelativeResize="0"/>
          <p:nvPr/>
        </p:nvPicPr>
        <p:blipFill>
          <a:blip r:embed="rId11">
            <a:alphaModFix/>
          </a:blip>
          <a:stretch>
            <a:fillRect/>
          </a:stretch>
        </p:blipFill>
        <p:spPr>
          <a:xfrm>
            <a:off x="1508170" y="577550"/>
            <a:ext cx="1316425" cy="274425"/>
          </a:xfrm>
          <a:prstGeom prst="rect">
            <a:avLst/>
          </a:prstGeom>
          <a:noFill/>
          <a:ln>
            <a:noFill/>
          </a:ln>
        </p:spPr>
      </p:pic>
      <p:pic>
        <p:nvPicPr>
          <p:cNvPr descr="pasted-image.pdf" id="1285" name="Google Shape;1285;p87"/>
          <p:cNvPicPr preferRelativeResize="0"/>
          <p:nvPr/>
        </p:nvPicPr>
        <p:blipFill rotWithShape="1">
          <a:blip r:embed="rId12">
            <a:alphaModFix/>
          </a:blip>
          <a:srcRect b="0" l="0" r="0" t="0"/>
          <a:stretch/>
        </p:blipFill>
        <p:spPr>
          <a:xfrm>
            <a:off x="578058" y="519125"/>
            <a:ext cx="558805" cy="391200"/>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2 - Segue Slide - B">
  <p:cSld name="Seque Slide - B">
    <p:bg>
      <p:bgPr>
        <a:solidFill>
          <a:srgbClr val="E4FEF8"/>
        </a:solidFill>
      </p:bgPr>
    </p:bg>
    <p:spTree>
      <p:nvGrpSpPr>
        <p:cNvPr id="1286" name="Shape 1286"/>
        <p:cNvGrpSpPr/>
        <p:nvPr/>
      </p:nvGrpSpPr>
      <p:grpSpPr>
        <a:xfrm>
          <a:off x="0" y="0"/>
          <a:ext cx="0" cy="0"/>
          <a:chOff x="0" y="0"/>
          <a:chExt cx="0" cy="0"/>
        </a:xfrm>
      </p:grpSpPr>
      <p:sp>
        <p:nvSpPr>
          <p:cNvPr id="1287" name="Google Shape;1287;p88"/>
          <p:cNvSpPr/>
          <p:nvPr/>
        </p:nvSpPr>
        <p:spPr>
          <a:xfrm flipH="1" rot="10800000">
            <a:off x="5938388" y="113"/>
            <a:ext cx="6250443" cy="6857928"/>
          </a:xfrm>
          <a:custGeom>
            <a:rect b="b" l="l" r="r" t="t"/>
            <a:pathLst>
              <a:path extrusionOk="0" h="160579" w="146449">
                <a:moveTo>
                  <a:pt x="17254" y="1"/>
                </a:moveTo>
                <a:cubicBezTo>
                  <a:pt x="6174" y="24489"/>
                  <a:pt x="1" y="51671"/>
                  <a:pt x="1" y="80290"/>
                </a:cubicBezTo>
                <a:cubicBezTo>
                  <a:pt x="1" y="108917"/>
                  <a:pt x="6174" y="136100"/>
                  <a:pt x="17254" y="160579"/>
                </a:cubicBezTo>
                <a:lnTo>
                  <a:pt x="146448" y="160579"/>
                </a:lnTo>
                <a:lnTo>
                  <a:pt x="146448" y="1"/>
                </a:lnTo>
                <a:close/>
              </a:path>
            </a:pathLst>
          </a:custGeom>
          <a:solidFill>
            <a:srgbClr val="01E2C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88" name="Google Shape;1288;p88"/>
          <p:cNvSpPr txBox="1"/>
          <p:nvPr>
            <p:ph idx="1" type="body"/>
          </p:nvPr>
        </p:nvSpPr>
        <p:spPr>
          <a:xfrm>
            <a:off x="578442" y="3912258"/>
            <a:ext cx="5056500" cy="9273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400"/>
              <a:buNone/>
              <a:defRPr b="0" i="0" sz="24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289" name="Google Shape;1289;p88"/>
          <p:cNvSpPr txBox="1"/>
          <p:nvPr>
            <p:ph type="ctrTitle"/>
          </p:nvPr>
        </p:nvSpPr>
        <p:spPr>
          <a:xfrm>
            <a:off x="578450" y="1534600"/>
            <a:ext cx="5056500" cy="23274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b="1" sz="3600">
                <a:solidFill>
                  <a:schemeClr val="accent1"/>
                </a:solidFill>
                <a:latin typeface="Salesforce Sans"/>
                <a:ea typeface="Salesforce Sans"/>
                <a:cs typeface="Salesforce Sans"/>
                <a:sym typeface="Salesforce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90" name="Google Shape;1290;p88"/>
          <p:cNvSpPr/>
          <p:nvPr/>
        </p:nvSpPr>
        <p:spPr>
          <a:xfrm>
            <a:off x="7992308" y="2602467"/>
            <a:ext cx="1206300" cy="471900"/>
          </a:xfrm>
          <a:prstGeom prst="roundRect">
            <a:avLst>
              <a:gd fmla="val 50000" name="adj"/>
            </a:avLst>
          </a:prstGeom>
          <a:solidFill>
            <a:srgbClr val="C7FFF2">
              <a:alpha val="603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91" name="Google Shape;1291;p88"/>
          <p:cNvSpPr/>
          <p:nvPr/>
        </p:nvSpPr>
        <p:spPr>
          <a:xfrm>
            <a:off x="6745337" y="3211757"/>
            <a:ext cx="1067700" cy="471900"/>
          </a:xfrm>
          <a:prstGeom prst="roundRect">
            <a:avLst>
              <a:gd fmla="val 50000" name="adj"/>
            </a:avLst>
          </a:prstGeom>
          <a:solidFill>
            <a:srgbClr val="C7FFF2">
              <a:alpha val="603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292" name="Google Shape;1292;p88"/>
          <p:cNvPicPr preferRelativeResize="0"/>
          <p:nvPr/>
        </p:nvPicPr>
        <p:blipFill rotWithShape="1">
          <a:blip r:embed="rId2">
            <a:alphaModFix/>
          </a:blip>
          <a:srcRect b="18546" l="0" r="1390" t="0"/>
          <a:stretch/>
        </p:blipFill>
        <p:spPr>
          <a:xfrm>
            <a:off x="5696975" y="4798150"/>
            <a:ext cx="2295324" cy="1145475"/>
          </a:xfrm>
          <a:prstGeom prst="rect">
            <a:avLst/>
          </a:prstGeom>
          <a:noFill/>
          <a:ln>
            <a:noFill/>
          </a:ln>
        </p:spPr>
      </p:pic>
      <p:pic>
        <p:nvPicPr>
          <p:cNvPr descr="Green Trees.png" id="1293" name="Google Shape;1293;p88"/>
          <p:cNvPicPr preferRelativeResize="0"/>
          <p:nvPr/>
        </p:nvPicPr>
        <p:blipFill rotWithShape="1">
          <a:blip r:embed="rId3">
            <a:alphaModFix/>
          </a:blip>
          <a:srcRect b="467" l="-969" r="0" t="0"/>
          <a:stretch/>
        </p:blipFill>
        <p:spPr>
          <a:xfrm>
            <a:off x="6448100" y="1959400"/>
            <a:ext cx="3832500" cy="3984224"/>
          </a:xfrm>
          <a:prstGeom prst="rect">
            <a:avLst/>
          </a:prstGeom>
          <a:noFill/>
          <a:ln>
            <a:noFill/>
          </a:ln>
        </p:spPr>
      </p:pic>
      <p:sp>
        <p:nvSpPr>
          <p:cNvPr id="1294" name="Google Shape;1294;p88"/>
          <p:cNvSpPr/>
          <p:nvPr/>
        </p:nvSpPr>
        <p:spPr>
          <a:xfrm>
            <a:off x="6833280" y="1993145"/>
            <a:ext cx="1503900" cy="471900"/>
          </a:xfrm>
          <a:prstGeom prst="roundRect">
            <a:avLst>
              <a:gd fmla="val 50000" name="adj"/>
            </a:avLst>
          </a:prstGeom>
          <a:solidFill>
            <a:srgbClr val="C7FF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US"/>
              <a:t> </a:t>
            </a:r>
            <a:endParaRPr/>
          </a:p>
        </p:txBody>
      </p:sp>
      <p:pic>
        <p:nvPicPr>
          <p:cNvPr id="1295" name="Google Shape;1295;p88"/>
          <p:cNvPicPr preferRelativeResize="0"/>
          <p:nvPr/>
        </p:nvPicPr>
        <p:blipFill rotWithShape="1">
          <a:blip r:embed="rId4">
            <a:alphaModFix/>
          </a:blip>
          <a:srcRect b="5419" l="0" r="14850" t="0"/>
          <a:stretch/>
        </p:blipFill>
        <p:spPr>
          <a:xfrm>
            <a:off x="7115350" y="5047450"/>
            <a:ext cx="2703099" cy="972375"/>
          </a:xfrm>
          <a:prstGeom prst="rect">
            <a:avLst/>
          </a:prstGeom>
          <a:noFill/>
          <a:ln>
            <a:noFill/>
          </a:ln>
        </p:spPr>
      </p:pic>
      <p:pic>
        <p:nvPicPr>
          <p:cNvPr id="1296" name="Google Shape;1296;p88"/>
          <p:cNvPicPr preferRelativeResize="0"/>
          <p:nvPr/>
        </p:nvPicPr>
        <p:blipFill rotWithShape="1">
          <a:blip r:embed="rId5">
            <a:alphaModFix/>
          </a:blip>
          <a:srcRect b="73408" l="0" r="0" t="-4210"/>
          <a:stretch/>
        </p:blipFill>
        <p:spPr>
          <a:xfrm>
            <a:off x="8626450" y="5201050"/>
            <a:ext cx="1823975" cy="818775"/>
          </a:xfrm>
          <a:prstGeom prst="rect">
            <a:avLst/>
          </a:prstGeom>
          <a:noFill/>
          <a:ln>
            <a:noFill/>
          </a:ln>
        </p:spPr>
      </p:pic>
      <p:pic>
        <p:nvPicPr>
          <p:cNvPr id="1297" name="Google Shape;1297;p88"/>
          <p:cNvPicPr preferRelativeResize="0"/>
          <p:nvPr/>
        </p:nvPicPr>
        <p:blipFill rotWithShape="1">
          <a:blip r:embed="rId6">
            <a:alphaModFix/>
          </a:blip>
          <a:srcRect b="0" l="-10127" r="40426" t="0"/>
          <a:stretch/>
        </p:blipFill>
        <p:spPr>
          <a:xfrm>
            <a:off x="11028405" y="5162825"/>
            <a:ext cx="1170725" cy="780800"/>
          </a:xfrm>
          <a:prstGeom prst="rect">
            <a:avLst/>
          </a:prstGeom>
          <a:noFill/>
          <a:ln>
            <a:noFill/>
          </a:ln>
        </p:spPr>
      </p:pic>
      <p:sp>
        <p:nvSpPr>
          <p:cNvPr id="1298" name="Google Shape;1298;p88"/>
          <p:cNvSpPr/>
          <p:nvPr/>
        </p:nvSpPr>
        <p:spPr>
          <a:xfrm>
            <a:off x="11018099" y="2602450"/>
            <a:ext cx="820500" cy="471900"/>
          </a:xfrm>
          <a:prstGeom prst="roundRect">
            <a:avLst>
              <a:gd fmla="val 50000" name="adj"/>
            </a:avLst>
          </a:prstGeom>
          <a:solidFill>
            <a:srgbClr val="C7FF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99" name="Google Shape;1299;p88"/>
          <p:cNvSpPr/>
          <p:nvPr/>
        </p:nvSpPr>
        <p:spPr>
          <a:xfrm>
            <a:off x="10450423" y="3211771"/>
            <a:ext cx="852900" cy="471900"/>
          </a:xfrm>
          <a:prstGeom prst="roundRect">
            <a:avLst>
              <a:gd fmla="val 50000" name="adj"/>
            </a:avLst>
          </a:prstGeom>
          <a:solidFill>
            <a:srgbClr val="C7FFF2">
              <a:alpha val="603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300" name="Google Shape;1300;p88"/>
          <p:cNvSpPr/>
          <p:nvPr/>
        </p:nvSpPr>
        <p:spPr>
          <a:xfrm>
            <a:off x="6115780" y="3211750"/>
            <a:ext cx="398100" cy="471900"/>
          </a:xfrm>
          <a:prstGeom prst="roundRect">
            <a:avLst>
              <a:gd fmla="val 50000" name="adj"/>
            </a:avLst>
          </a:prstGeom>
          <a:solidFill>
            <a:srgbClr val="C7FFF2">
              <a:alpha val="603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301" name="Google Shape;1301;p88"/>
          <p:cNvSpPr/>
          <p:nvPr/>
        </p:nvSpPr>
        <p:spPr>
          <a:xfrm>
            <a:off x="9406454" y="2602458"/>
            <a:ext cx="703500" cy="471900"/>
          </a:xfrm>
          <a:prstGeom prst="roundRect">
            <a:avLst>
              <a:gd fmla="val 50000" name="adj"/>
            </a:avLst>
          </a:prstGeom>
          <a:solidFill>
            <a:srgbClr val="C7FF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302" name="Google Shape;1302;p88"/>
          <p:cNvSpPr/>
          <p:nvPr/>
        </p:nvSpPr>
        <p:spPr>
          <a:xfrm>
            <a:off x="9895589" y="1993145"/>
            <a:ext cx="554700" cy="471900"/>
          </a:xfrm>
          <a:prstGeom prst="roundRect">
            <a:avLst>
              <a:gd fmla="val 50000" name="adj"/>
            </a:avLst>
          </a:prstGeom>
          <a:solidFill>
            <a:srgbClr val="C7FFF2">
              <a:alpha val="603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303" name="Google Shape;1303;p88"/>
          <p:cNvSpPr/>
          <p:nvPr/>
        </p:nvSpPr>
        <p:spPr>
          <a:xfrm>
            <a:off x="10555280" y="1993145"/>
            <a:ext cx="1503900" cy="471900"/>
          </a:xfrm>
          <a:prstGeom prst="roundRect">
            <a:avLst>
              <a:gd fmla="val 50000" name="adj"/>
            </a:avLst>
          </a:prstGeom>
          <a:solidFill>
            <a:srgbClr val="C7FFF2">
              <a:alpha val="603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304" name="Google Shape;1304;p88"/>
          <p:cNvSpPr/>
          <p:nvPr/>
        </p:nvSpPr>
        <p:spPr>
          <a:xfrm>
            <a:off x="8187925" y="1383825"/>
            <a:ext cx="983700" cy="471900"/>
          </a:xfrm>
          <a:prstGeom prst="roundRect">
            <a:avLst>
              <a:gd fmla="val 50000" name="adj"/>
            </a:avLst>
          </a:prstGeom>
          <a:solidFill>
            <a:srgbClr val="C7FF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nvGrpSpPr>
          <p:cNvPr id="1305" name="Google Shape;1305;p88"/>
          <p:cNvGrpSpPr/>
          <p:nvPr/>
        </p:nvGrpSpPr>
        <p:grpSpPr>
          <a:xfrm>
            <a:off x="8728416" y="3104679"/>
            <a:ext cx="2574430" cy="3529043"/>
            <a:chOff x="9131084" y="3542101"/>
            <a:chExt cx="2255700" cy="3092125"/>
          </a:xfrm>
        </p:grpSpPr>
        <p:grpSp>
          <p:nvGrpSpPr>
            <p:cNvPr id="1306" name="Google Shape;1306;p88"/>
            <p:cNvGrpSpPr/>
            <p:nvPr/>
          </p:nvGrpSpPr>
          <p:grpSpPr>
            <a:xfrm>
              <a:off x="9242504" y="6072030"/>
              <a:ext cx="2144280" cy="562196"/>
              <a:chOff x="9263473" y="5439578"/>
              <a:chExt cx="2415273" cy="633175"/>
            </a:xfrm>
          </p:grpSpPr>
          <p:pic>
            <p:nvPicPr>
              <p:cNvPr id="1307" name="Google Shape;1307;p88"/>
              <p:cNvPicPr preferRelativeResize="0"/>
              <p:nvPr/>
            </p:nvPicPr>
            <p:blipFill rotWithShape="1">
              <a:blip r:embed="rId7">
                <a:alphaModFix amt="42000"/>
              </a:blip>
              <a:srcRect b="0" l="0" r="0" t="0"/>
              <a:stretch/>
            </p:blipFill>
            <p:spPr>
              <a:xfrm>
                <a:off x="9266948" y="5439578"/>
                <a:ext cx="2411798" cy="572400"/>
              </a:xfrm>
              <a:prstGeom prst="rect">
                <a:avLst/>
              </a:prstGeom>
              <a:noFill/>
              <a:ln>
                <a:noFill/>
              </a:ln>
            </p:spPr>
          </p:pic>
          <p:pic>
            <p:nvPicPr>
              <p:cNvPr id="1308" name="Google Shape;1308;p88"/>
              <p:cNvPicPr preferRelativeResize="0"/>
              <p:nvPr/>
            </p:nvPicPr>
            <p:blipFill rotWithShape="1">
              <a:blip r:embed="rId7">
                <a:alphaModFix amt="42000"/>
              </a:blip>
              <a:srcRect b="0" l="0" r="0" t="0"/>
              <a:stretch/>
            </p:blipFill>
            <p:spPr>
              <a:xfrm>
                <a:off x="9263473" y="5500353"/>
                <a:ext cx="1824474" cy="572400"/>
              </a:xfrm>
              <a:prstGeom prst="rect">
                <a:avLst/>
              </a:prstGeom>
              <a:noFill/>
              <a:ln>
                <a:noFill/>
              </a:ln>
            </p:spPr>
          </p:pic>
          <p:pic>
            <p:nvPicPr>
              <p:cNvPr id="1309" name="Google Shape;1309;p88"/>
              <p:cNvPicPr preferRelativeResize="0"/>
              <p:nvPr/>
            </p:nvPicPr>
            <p:blipFill rotWithShape="1">
              <a:blip r:embed="rId7">
                <a:alphaModFix/>
              </a:blip>
              <a:srcRect b="0" l="0" r="0" t="0"/>
              <a:stretch/>
            </p:blipFill>
            <p:spPr>
              <a:xfrm>
                <a:off x="10321449" y="5686644"/>
                <a:ext cx="792410" cy="269569"/>
              </a:xfrm>
              <a:prstGeom prst="rect">
                <a:avLst/>
              </a:prstGeom>
              <a:noFill/>
              <a:ln>
                <a:noFill/>
              </a:ln>
            </p:spPr>
          </p:pic>
          <p:pic>
            <p:nvPicPr>
              <p:cNvPr id="1310" name="Google Shape;1310;p88"/>
              <p:cNvPicPr preferRelativeResize="0"/>
              <p:nvPr/>
            </p:nvPicPr>
            <p:blipFill rotWithShape="1">
              <a:blip r:embed="rId7">
                <a:alphaModFix amt="62000"/>
              </a:blip>
              <a:srcRect b="0" l="0" r="0" t="0"/>
              <a:stretch/>
            </p:blipFill>
            <p:spPr>
              <a:xfrm>
                <a:off x="9598450" y="5731706"/>
                <a:ext cx="1005914" cy="219282"/>
              </a:xfrm>
              <a:prstGeom prst="rect">
                <a:avLst/>
              </a:prstGeom>
              <a:noFill/>
              <a:ln>
                <a:noFill/>
              </a:ln>
            </p:spPr>
          </p:pic>
          <p:pic>
            <p:nvPicPr>
              <p:cNvPr id="1311" name="Google Shape;1311;p88"/>
              <p:cNvPicPr preferRelativeResize="0"/>
              <p:nvPr/>
            </p:nvPicPr>
            <p:blipFill rotWithShape="1">
              <a:blip r:embed="rId7">
                <a:alphaModFix amt="46000"/>
              </a:blip>
              <a:srcRect b="0" l="0" r="0" t="0"/>
              <a:stretch/>
            </p:blipFill>
            <p:spPr>
              <a:xfrm>
                <a:off x="10157645" y="5679296"/>
                <a:ext cx="865229" cy="269540"/>
              </a:xfrm>
              <a:prstGeom prst="rect">
                <a:avLst/>
              </a:prstGeom>
              <a:noFill/>
              <a:ln>
                <a:noFill/>
              </a:ln>
            </p:spPr>
          </p:pic>
        </p:grpSp>
        <p:pic>
          <p:nvPicPr>
            <p:cNvPr id="1312" name="Google Shape;1312;p88"/>
            <p:cNvPicPr preferRelativeResize="0"/>
            <p:nvPr/>
          </p:nvPicPr>
          <p:blipFill rotWithShape="1">
            <a:blip r:embed="rId7">
              <a:alphaModFix amt="73000"/>
            </a:blip>
            <a:srcRect b="0" l="0" r="0" t="0"/>
            <a:stretch/>
          </p:blipFill>
          <p:spPr>
            <a:xfrm>
              <a:off x="10077626" y="6235650"/>
              <a:ext cx="621974" cy="239325"/>
            </a:xfrm>
            <a:prstGeom prst="rect">
              <a:avLst/>
            </a:prstGeom>
            <a:noFill/>
            <a:ln>
              <a:noFill/>
            </a:ln>
          </p:spPr>
        </p:pic>
        <p:pic>
          <p:nvPicPr>
            <p:cNvPr id="1313" name="Google Shape;1313;p88"/>
            <p:cNvPicPr preferRelativeResize="0"/>
            <p:nvPr/>
          </p:nvPicPr>
          <p:blipFill rotWithShape="1">
            <a:blip r:embed="rId7">
              <a:alphaModFix amt="80000"/>
            </a:blip>
            <a:srcRect b="0" l="0" r="0" t="0"/>
            <a:stretch/>
          </p:blipFill>
          <p:spPr>
            <a:xfrm>
              <a:off x="9600295" y="6290858"/>
              <a:ext cx="793926" cy="194725"/>
            </a:xfrm>
            <a:prstGeom prst="rect">
              <a:avLst/>
            </a:prstGeom>
            <a:noFill/>
            <a:ln>
              <a:noFill/>
            </a:ln>
          </p:spPr>
        </p:pic>
        <p:pic>
          <p:nvPicPr>
            <p:cNvPr id="1314" name="Google Shape;1314;p88"/>
            <p:cNvPicPr preferRelativeResize="0"/>
            <p:nvPr/>
          </p:nvPicPr>
          <p:blipFill rotWithShape="1">
            <a:blip r:embed="rId7">
              <a:alphaModFix amt="15000"/>
            </a:blip>
            <a:srcRect b="0" l="0" r="0" t="0"/>
            <a:stretch/>
          </p:blipFill>
          <p:spPr>
            <a:xfrm>
              <a:off x="9224551" y="6290858"/>
              <a:ext cx="793926" cy="194725"/>
            </a:xfrm>
            <a:prstGeom prst="rect">
              <a:avLst/>
            </a:prstGeom>
            <a:noFill/>
            <a:ln>
              <a:noFill/>
            </a:ln>
          </p:spPr>
        </p:pic>
        <p:pic>
          <p:nvPicPr>
            <p:cNvPr id="1315" name="Google Shape;1315;p88"/>
            <p:cNvPicPr preferRelativeResize="0"/>
            <p:nvPr/>
          </p:nvPicPr>
          <p:blipFill>
            <a:blip r:embed="rId8">
              <a:alphaModFix/>
            </a:blip>
            <a:stretch>
              <a:fillRect/>
            </a:stretch>
          </p:blipFill>
          <p:spPr>
            <a:xfrm>
              <a:off x="9131084" y="3542101"/>
              <a:ext cx="2242960" cy="2921101"/>
            </a:xfrm>
            <a:prstGeom prst="rect">
              <a:avLst/>
            </a:prstGeom>
            <a:noFill/>
            <a:ln>
              <a:noFill/>
            </a:ln>
          </p:spPr>
        </p:pic>
      </p:grpSp>
      <p:pic>
        <p:nvPicPr>
          <p:cNvPr id="1316" name="Google Shape;1316;p88"/>
          <p:cNvPicPr preferRelativeResize="0"/>
          <p:nvPr/>
        </p:nvPicPr>
        <p:blipFill>
          <a:blip r:embed="rId9">
            <a:alphaModFix/>
          </a:blip>
          <a:stretch>
            <a:fillRect/>
          </a:stretch>
        </p:blipFill>
        <p:spPr>
          <a:xfrm>
            <a:off x="1508170" y="577550"/>
            <a:ext cx="1316425" cy="274425"/>
          </a:xfrm>
          <a:prstGeom prst="rect">
            <a:avLst/>
          </a:prstGeom>
          <a:noFill/>
          <a:ln>
            <a:noFill/>
          </a:ln>
        </p:spPr>
      </p:pic>
      <p:pic>
        <p:nvPicPr>
          <p:cNvPr descr="pasted-image.pdf" id="1317" name="Google Shape;1317;p88"/>
          <p:cNvPicPr preferRelativeResize="0"/>
          <p:nvPr/>
        </p:nvPicPr>
        <p:blipFill rotWithShape="1">
          <a:blip r:embed="rId10">
            <a:alphaModFix/>
          </a:blip>
          <a:srcRect b="0" l="0" r="0" t="0"/>
          <a:stretch/>
        </p:blipFill>
        <p:spPr>
          <a:xfrm>
            <a:off x="578058" y="519125"/>
            <a:ext cx="558805" cy="391200"/>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3 - Segue Slide - C">
  <p:cSld name="Seque Slide - C">
    <p:bg>
      <p:bgPr>
        <a:solidFill>
          <a:srgbClr val="FFF1EA"/>
        </a:solidFill>
      </p:bgPr>
    </p:bg>
    <p:spTree>
      <p:nvGrpSpPr>
        <p:cNvPr id="1318" name="Shape 1318"/>
        <p:cNvGrpSpPr/>
        <p:nvPr/>
      </p:nvGrpSpPr>
      <p:grpSpPr>
        <a:xfrm>
          <a:off x="0" y="0"/>
          <a:ext cx="0" cy="0"/>
          <a:chOff x="0" y="0"/>
          <a:chExt cx="0" cy="0"/>
        </a:xfrm>
      </p:grpSpPr>
      <p:sp>
        <p:nvSpPr>
          <p:cNvPr id="1319" name="Google Shape;1319;p89"/>
          <p:cNvSpPr/>
          <p:nvPr/>
        </p:nvSpPr>
        <p:spPr>
          <a:xfrm flipH="1" rot="10800000">
            <a:off x="5938388" y="113"/>
            <a:ext cx="6250443" cy="6857928"/>
          </a:xfrm>
          <a:custGeom>
            <a:rect b="b" l="l" r="r" t="t"/>
            <a:pathLst>
              <a:path extrusionOk="0" h="160579" w="146449">
                <a:moveTo>
                  <a:pt x="17254" y="1"/>
                </a:moveTo>
                <a:cubicBezTo>
                  <a:pt x="6174" y="24489"/>
                  <a:pt x="1" y="51671"/>
                  <a:pt x="1" y="80290"/>
                </a:cubicBezTo>
                <a:cubicBezTo>
                  <a:pt x="1" y="108917"/>
                  <a:pt x="6174" y="136100"/>
                  <a:pt x="17254" y="160579"/>
                </a:cubicBezTo>
                <a:lnTo>
                  <a:pt x="146448" y="160579"/>
                </a:lnTo>
                <a:lnTo>
                  <a:pt x="146448" y="1"/>
                </a:lnTo>
                <a:close/>
              </a:path>
            </a:pathLst>
          </a:custGeom>
          <a:solidFill>
            <a:srgbClr val="FE93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320" name="Google Shape;1320;p89"/>
          <p:cNvSpPr txBox="1"/>
          <p:nvPr>
            <p:ph idx="1" type="body"/>
          </p:nvPr>
        </p:nvSpPr>
        <p:spPr>
          <a:xfrm>
            <a:off x="578442" y="3912258"/>
            <a:ext cx="5056500" cy="9273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400"/>
              <a:buNone/>
              <a:defRPr b="0" i="0" sz="24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321" name="Google Shape;1321;p89"/>
          <p:cNvSpPr txBox="1"/>
          <p:nvPr>
            <p:ph type="ctrTitle"/>
          </p:nvPr>
        </p:nvSpPr>
        <p:spPr>
          <a:xfrm>
            <a:off x="578450" y="1534600"/>
            <a:ext cx="5056500" cy="23274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b="1" sz="3600">
                <a:solidFill>
                  <a:schemeClr val="accent1"/>
                </a:solidFill>
                <a:latin typeface="Salesforce Sans"/>
                <a:ea typeface="Salesforce Sans"/>
                <a:cs typeface="Salesforce Sans"/>
                <a:sym typeface="Salesforce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22" name="Google Shape;1322;p89"/>
          <p:cNvSpPr/>
          <p:nvPr/>
        </p:nvSpPr>
        <p:spPr>
          <a:xfrm>
            <a:off x="10538003" y="2519149"/>
            <a:ext cx="712500" cy="2851500"/>
          </a:xfrm>
          <a:prstGeom prst="roundRect">
            <a:avLst>
              <a:gd fmla="val 12210" name="adj"/>
            </a:avLst>
          </a:prstGeom>
          <a:solidFill>
            <a:srgbClr val="FEDFD0">
              <a:alpha val="5418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323" name="Google Shape;1323;p89"/>
          <p:cNvSpPr/>
          <p:nvPr/>
        </p:nvSpPr>
        <p:spPr>
          <a:xfrm>
            <a:off x="9684871" y="2160400"/>
            <a:ext cx="712500" cy="3214800"/>
          </a:xfrm>
          <a:prstGeom prst="roundRect">
            <a:avLst>
              <a:gd fmla="val 12204" name="adj"/>
            </a:avLst>
          </a:prstGeom>
          <a:solidFill>
            <a:srgbClr val="FEDFD0">
              <a:alpha val="720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324" name="Google Shape;1324;p89"/>
          <p:cNvSpPr/>
          <p:nvPr/>
        </p:nvSpPr>
        <p:spPr>
          <a:xfrm>
            <a:off x="8831739" y="2927825"/>
            <a:ext cx="712500" cy="2703900"/>
          </a:xfrm>
          <a:prstGeom prst="roundRect">
            <a:avLst>
              <a:gd fmla="val 11545" name="adj"/>
            </a:avLst>
          </a:prstGeom>
          <a:solidFill>
            <a:srgbClr val="FEDFD0">
              <a:alpha val="5418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325" name="Google Shape;1325;p89"/>
          <p:cNvSpPr/>
          <p:nvPr/>
        </p:nvSpPr>
        <p:spPr>
          <a:xfrm>
            <a:off x="7125475" y="2771676"/>
            <a:ext cx="712500" cy="2851500"/>
          </a:xfrm>
          <a:prstGeom prst="roundRect">
            <a:avLst>
              <a:gd fmla="val 11533" name="adj"/>
            </a:avLst>
          </a:prstGeom>
          <a:solidFill>
            <a:srgbClr val="FEDFD0">
              <a:alpha val="5418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326" name="Google Shape;1326;p89"/>
          <p:cNvSpPr/>
          <p:nvPr/>
        </p:nvSpPr>
        <p:spPr>
          <a:xfrm>
            <a:off x="7978607" y="1744750"/>
            <a:ext cx="712500" cy="3214800"/>
          </a:xfrm>
          <a:prstGeom prst="roundRect">
            <a:avLst>
              <a:gd fmla="val 10231" name="adj"/>
            </a:avLst>
          </a:prstGeom>
          <a:solidFill>
            <a:srgbClr val="FEDFD0">
              <a:alpha val="720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nvGrpSpPr>
          <p:cNvPr id="1327" name="Google Shape;1327;p89"/>
          <p:cNvGrpSpPr/>
          <p:nvPr/>
        </p:nvGrpSpPr>
        <p:grpSpPr>
          <a:xfrm>
            <a:off x="8756160" y="5986506"/>
            <a:ext cx="2144280" cy="562196"/>
            <a:chOff x="9263473" y="5439578"/>
            <a:chExt cx="2415273" cy="633175"/>
          </a:xfrm>
        </p:grpSpPr>
        <p:pic>
          <p:nvPicPr>
            <p:cNvPr id="1328" name="Google Shape;1328;p89"/>
            <p:cNvPicPr preferRelativeResize="0"/>
            <p:nvPr/>
          </p:nvPicPr>
          <p:blipFill rotWithShape="1">
            <a:blip r:embed="rId2">
              <a:alphaModFix amt="42000"/>
            </a:blip>
            <a:srcRect b="0" l="0" r="0" t="0"/>
            <a:stretch/>
          </p:blipFill>
          <p:spPr>
            <a:xfrm>
              <a:off x="9266948" y="5439578"/>
              <a:ext cx="2411798" cy="572400"/>
            </a:xfrm>
            <a:prstGeom prst="rect">
              <a:avLst/>
            </a:prstGeom>
            <a:noFill/>
            <a:ln>
              <a:noFill/>
            </a:ln>
          </p:spPr>
        </p:pic>
        <p:pic>
          <p:nvPicPr>
            <p:cNvPr id="1329" name="Google Shape;1329;p89"/>
            <p:cNvPicPr preferRelativeResize="0"/>
            <p:nvPr/>
          </p:nvPicPr>
          <p:blipFill rotWithShape="1">
            <a:blip r:embed="rId2">
              <a:alphaModFix amt="42000"/>
            </a:blip>
            <a:srcRect b="0" l="0" r="0" t="0"/>
            <a:stretch/>
          </p:blipFill>
          <p:spPr>
            <a:xfrm>
              <a:off x="9263473" y="5500353"/>
              <a:ext cx="1824474" cy="572400"/>
            </a:xfrm>
            <a:prstGeom prst="rect">
              <a:avLst/>
            </a:prstGeom>
            <a:noFill/>
            <a:ln>
              <a:noFill/>
            </a:ln>
          </p:spPr>
        </p:pic>
        <p:pic>
          <p:nvPicPr>
            <p:cNvPr id="1330" name="Google Shape;1330;p89"/>
            <p:cNvPicPr preferRelativeResize="0"/>
            <p:nvPr/>
          </p:nvPicPr>
          <p:blipFill rotWithShape="1">
            <a:blip r:embed="rId2">
              <a:alphaModFix/>
            </a:blip>
            <a:srcRect b="0" l="0" r="0" t="0"/>
            <a:stretch/>
          </p:blipFill>
          <p:spPr>
            <a:xfrm>
              <a:off x="10256625" y="5708981"/>
              <a:ext cx="1022000" cy="269550"/>
            </a:xfrm>
            <a:prstGeom prst="rect">
              <a:avLst/>
            </a:prstGeom>
            <a:noFill/>
            <a:ln>
              <a:noFill/>
            </a:ln>
          </p:spPr>
        </p:pic>
        <p:pic>
          <p:nvPicPr>
            <p:cNvPr id="1331" name="Google Shape;1331;p89"/>
            <p:cNvPicPr preferRelativeResize="0"/>
            <p:nvPr/>
          </p:nvPicPr>
          <p:blipFill rotWithShape="1">
            <a:blip r:embed="rId2">
              <a:alphaModFix amt="62000"/>
            </a:blip>
            <a:srcRect b="0" l="0" r="0" t="0"/>
            <a:stretch/>
          </p:blipFill>
          <p:spPr>
            <a:xfrm>
              <a:off x="9461350" y="5743506"/>
              <a:ext cx="1204726" cy="219300"/>
            </a:xfrm>
            <a:prstGeom prst="rect">
              <a:avLst/>
            </a:prstGeom>
            <a:noFill/>
            <a:ln>
              <a:noFill/>
            </a:ln>
          </p:spPr>
        </p:pic>
        <p:pic>
          <p:nvPicPr>
            <p:cNvPr id="1332" name="Google Shape;1332;p89"/>
            <p:cNvPicPr preferRelativeResize="0"/>
            <p:nvPr/>
          </p:nvPicPr>
          <p:blipFill rotWithShape="1">
            <a:blip r:embed="rId2">
              <a:alphaModFix amt="46000"/>
            </a:blip>
            <a:srcRect b="0" l="0" r="0" t="0"/>
            <a:stretch/>
          </p:blipFill>
          <p:spPr>
            <a:xfrm>
              <a:off x="10157650" y="5679299"/>
              <a:ext cx="1022000" cy="269550"/>
            </a:xfrm>
            <a:prstGeom prst="rect">
              <a:avLst/>
            </a:prstGeom>
            <a:noFill/>
            <a:ln>
              <a:noFill/>
            </a:ln>
          </p:spPr>
        </p:pic>
      </p:grpSp>
      <p:pic>
        <p:nvPicPr>
          <p:cNvPr id="1333" name="Google Shape;1333;p89"/>
          <p:cNvPicPr preferRelativeResize="0"/>
          <p:nvPr/>
        </p:nvPicPr>
        <p:blipFill rotWithShape="1">
          <a:blip r:embed="rId3">
            <a:alphaModFix amt="50000"/>
          </a:blip>
          <a:srcRect b="-39899" l="52049" r="25788" t="0"/>
          <a:stretch/>
        </p:blipFill>
        <p:spPr>
          <a:xfrm>
            <a:off x="10538000" y="3021875"/>
            <a:ext cx="713100" cy="2163300"/>
          </a:xfrm>
          <a:prstGeom prst="roundRect">
            <a:avLst>
              <a:gd fmla="val 8680" name="adj"/>
            </a:avLst>
          </a:prstGeom>
          <a:noFill/>
          <a:ln>
            <a:noFill/>
          </a:ln>
        </p:spPr>
      </p:pic>
      <p:pic>
        <p:nvPicPr>
          <p:cNvPr id="1334" name="Google Shape;1334;p89"/>
          <p:cNvPicPr preferRelativeResize="0"/>
          <p:nvPr/>
        </p:nvPicPr>
        <p:blipFill rotWithShape="1">
          <a:blip r:embed="rId3">
            <a:alphaModFix amt="48000"/>
          </a:blip>
          <a:srcRect b="29318" l="5741" r="80431" t="-13303"/>
          <a:stretch/>
        </p:blipFill>
        <p:spPr>
          <a:xfrm>
            <a:off x="8831449" y="3488809"/>
            <a:ext cx="713100" cy="2094300"/>
          </a:xfrm>
          <a:prstGeom prst="roundRect">
            <a:avLst>
              <a:gd fmla="val 14509" name="adj"/>
            </a:avLst>
          </a:prstGeom>
          <a:noFill/>
          <a:ln>
            <a:noFill/>
          </a:ln>
        </p:spPr>
      </p:pic>
      <p:pic>
        <p:nvPicPr>
          <p:cNvPr id="1335" name="Google Shape;1335;p89"/>
          <p:cNvPicPr preferRelativeResize="0"/>
          <p:nvPr/>
        </p:nvPicPr>
        <p:blipFill rotWithShape="1">
          <a:blip r:embed="rId4">
            <a:alphaModFix/>
          </a:blip>
          <a:srcRect b="0" l="0" r="0" t="0"/>
          <a:stretch/>
        </p:blipFill>
        <p:spPr>
          <a:xfrm>
            <a:off x="8756100" y="2647950"/>
            <a:ext cx="3025774" cy="3194250"/>
          </a:xfrm>
          <a:prstGeom prst="rect">
            <a:avLst/>
          </a:prstGeom>
          <a:noFill/>
          <a:ln>
            <a:noFill/>
          </a:ln>
        </p:spPr>
      </p:pic>
      <p:pic>
        <p:nvPicPr>
          <p:cNvPr id="1336" name="Google Shape;1336;p89"/>
          <p:cNvPicPr preferRelativeResize="0"/>
          <p:nvPr/>
        </p:nvPicPr>
        <p:blipFill rotWithShape="1">
          <a:blip r:embed="rId3">
            <a:alphaModFix amt="49000"/>
          </a:blip>
          <a:srcRect b="13624" l="76474" r="9698" t="27343"/>
          <a:stretch/>
        </p:blipFill>
        <p:spPr>
          <a:xfrm>
            <a:off x="8831449" y="3116788"/>
            <a:ext cx="713100" cy="1472100"/>
          </a:xfrm>
          <a:prstGeom prst="roundRect">
            <a:avLst>
              <a:gd fmla="val 14509" name="adj"/>
            </a:avLst>
          </a:prstGeom>
          <a:noFill/>
          <a:ln>
            <a:noFill/>
          </a:ln>
        </p:spPr>
      </p:pic>
      <p:pic>
        <p:nvPicPr>
          <p:cNvPr descr="Google Shape;466;p28" id="1337" name="Google Shape;1337;p89"/>
          <p:cNvPicPr preferRelativeResize="0"/>
          <p:nvPr/>
        </p:nvPicPr>
        <p:blipFill rotWithShape="1">
          <a:blip r:embed="rId5">
            <a:alphaModFix/>
          </a:blip>
          <a:srcRect b="10616" l="17659" r="3326" t="9683"/>
          <a:stretch/>
        </p:blipFill>
        <p:spPr>
          <a:xfrm flipH="1">
            <a:off x="6547851" y="5486644"/>
            <a:ext cx="1429364" cy="568709"/>
          </a:xfrm>
          <a:prstGeom prst="rect">
            <a:avLst/>
          </a:prstGeom>
          <a:noFill/>
          <a:ln>
            <a:noFill/>
          </a:ln>
        </p:spPr>
      </p:pic>
      <p:pic>
        <p:nvPicPr>
          <p:cNvPr descr="Google Shape;884;p63" id="1338" name="Google Shape;1338;p89"/>
          <p:cNvPicPr preferRelativeResize="0"/>
          <p:nvPr/>
        </p:nvPicPr>
        <p:blipFill rotWithShape="1">
          <a:blip r:embed="rId6">
            <a:alphaModFix/>
          </a:blip>
          <a:srcRect b="2752" l="0" r="0" t="0"/>
          <a:stretch/>
        </p:blipFill>
        <p:spPr>
          <a:xfrm>
            <a:off x="5829289" y="5501038"/>
            <a:ext cx="1296190" cy="551359"/>
          </a:xfrm>
          <a:prstGeom prst="rect">
            <a:avLst/>
          </a:prstGeom>
          <a:noFill/>
          <a:ln>
            <a:noFill/>
          </a:ln>
        </p:spPr>
      </p:pic>
      <p:pic>
        <p:nvPicPr>
          <p:cNvPr id="1339" name="Google Shape;1339;p89"/>
          <p:cNvPicPr preferRelativeResize="0"/>
          <p:nvPr/>
        </p:nvPicPr>
        <p:blipFill rotWithShape="1">
          <a:blip r:embed="rId3">
            <a:alphaModFix amt="50000"/>
          </a:blip>
          <a:srcRect b="13628" l="57475" r="28697" t="-4060"/>
          <a:stretch/>
        </p:blipFill>
        <p:spPr>
          <a:xfrm>
            <a:off x="7982500" y="2295883"/>
            <a:ext cx="713100" cy="2253900"/>
          </a:xfrm>
          <a:prstGeom prst="roundRect">
            <a:avLst>
              <a:gd fmla="val 14509" name="adj"/>
            </a:avLst>
          </a:prstGeom>
          <a:noFill/>
          <a:ln>
            <a:noFill/>
          </a:ln>
        </p:spPr>
      </p:pic>
      <p:pic>
        <p:nvPicPr>
          <p:cNvPr descr="Google Shape;923;p64" id="1340" name="Google Shape;1340;p89"/>
          <p:cNvPicPr preferRelativeResize="0"/>
          <p:nvPr/>
        </p:nvPicPr>
        <p:blipFill rotWithShape="1">
          <a:blip r:embed="rId7">
            <a:alphaModFix/>
          </a:blip>
          <a:srcRect b="0" l="0" r="0" t="0"/>
          <a:stretch/>
        </p:blipFill>
        <p:spPr>
          <a:xfrm>
            <a:off x="7090193" y="2482381"/>
            <a:ext cx="609002" cy="299719"/>
          </a:xfrm>
          <a:prstGeom prst="rect">
            <a:avLst/>
          </a:prstGeom>
          <a:noFill/>
          <a:ln>
            <a:noFill/>
          </a:ln>
        </p:spPr>
      </p:pic>
      <p:pic>
        <p:nvPicPr>
          <p:cNvPr id="1341" name="Google Shape;1341;p89"/>
          <p:cNvPicPr preferRelativeResize="0"/>
          <p:nvPr/>
        </p:nvPicPr>
        <p:blipFill rotWithShape="1">
          <a:blip r:embed="rId8">
            <a:alphaModFix/>
          </a:blip>
          <a:srcRect b="13268" l="55812" r="-10540" t="-10544"/>
          <a:stretch/>
        </p:blipFill>
        <p:spPr>
          <a:xfrm flipH="1" rot="65">
            <a:off x="11361750" y="5324758"/>
            <a:ext cx="827074" cy="727633"/>
          </a:xfrm>
          <a:prstGeom prst="rect">
            <a:avLst/>
          </a:prstGeom>
          <a:noFill/>
          <a:ln>
            <a:noFill/>
          </a:ln>
        </p:spPr>
      </p:pic>
      <p:pic>
        <p:nvPicPr>
          <p:cNvPr id="1342" name="Google Shape;1342;p89"/>
          <p:cNvPicPr preferRelativeResize="0"/>
          <p:nvPr/>
        </p:nvPicPr>
        <p:blipFill>
          <a:blip r:embed="rId9">
            <a:alphaModFix/>
          </a:blip>
          <a:stretch>
            <a:fillRect/>
          </a:stretch>
        </p:blipFill>
        <p:spPr>
          <a:xfrm>
            <a:off x="8094275" y="3300800"/>
            <a:ext cx="2576501" cy="3111750"/>
          </a:xfrm>
          <a:prstGeom prst="rect">
            <a:avLst/>
          </a:prstGeom>
          <a:noFill/>
          <a:ln>
            <a:noFill/>
          </a:ln>
        </p:spPr>
      </p:pic>
      <p:pic>
        <p:nvPicPr>
          <p:cNvPr id="1343" name="Google Shape;1343;p89"/>
          <p:cNvPicPr preferRelativeResize="0"/>
          <p:nvPr/>
        </p:nvPicPr>
        <p:blipFill>
          <a:blip r:embed="rId10">
            <a:alphaModFix/>
          </a:blip>
          <a:stretch>
            <a:fillRect/>
          </a:stretch>
        </p:blipFill>
        <p:spPr>
          <a:xfrm>
            <a:off x="1508170" y="577550"/>
            <a:ext cx="1316425" cy="274425"/>
          </a:xfrm>
          <a:prstGeom prst="rect">
            <a:avLst/>
          </a:prstGeom>
          <a:noFill/>
          <a:ln>
            <a:noFill/>
          </a:ln>
        </p:spPr>
      </p:pic>
      <p:pic>
        <p:nvPicPr>
          <p:cNvPr descr="pasted-image.pdf" id="1344" name="Google Shape;1344;p89"/>
          <p:cNvPicPr preferRelativeResize="0"/>
          <p:nvPr/>
        </p:nvPicPr>
        <p:blipFill rotWithShape="1">
          <a:blip r:embed="rId11">
            <a:alphaModFix/>
          </a:blip>
          <a:srcRect b="0" l="0" r="0" t="0"/>
          <a:stretch/>
        </p:blipFill>
        <p:spPr>
          <a:xfrm>
            <a:off x="578058" y="519125"/>
            <a:ext cx="558805" cy="391200"/>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1 - Speaker Slide - A">
  <p:cSld name="Speaker Slide - A">
    <p:bg>
      <p:bgPr>
        <a:solidFill>
          <a:schemeClr val="lt1"/>
        </a:solidFill>
      </p:bgPr>
    </p:bg>
    <p:spTree>
      <p:nvGrpSpPr>
        <p:cNvPr id="1345" name="Shape 1345"/>
        <p:cNvGrpSpPr/>
        <p:nvPr/>
      </p:nvGrpSpPr>
      <p:grpSpPr>
        <a:xfrm>
          <a:off x="0" y="0"/>
          <a:ext cx="0" cy="0"/>
          <a:chOff x="0" y="0"/>
          <a:chExt cx="0" cy="0"/>
        </a:xfrm>
      </p:grpSpPr>
      <p:sp>
        <p:nvSpPr>
          <p:cNvPr id="1346" name="Google Shape;1346;p90"/>
          <p:cNvSpPr/>
          <p:nvPr/>
        </p:nvSpPr>
        <p:spPr>
          <a:xfrm>
            <a:off x="6268634" y="-450"/>
            <a:ext cx="5926059" cy="5964110"/>
          </a:xfrm>
          <a:custGeom>
            <a:rect b="b" l="l" r="r" t="t"/>
            <a:pathLst>
              <a:path extrusionOk="0" h="41849" w="41582">
                <a:moveTo>
                  <a:pt x="0" y="0"/>
                </a:moveTo>
                <a:cubicBezTo>
                  <a:pt x="3997" y="21081"/>
                  <a:pt x="20546" y="37727"/>
                  <a:pt x="41581" y="41849"/>
                </a:cubicBezTo>
                <a:lnTo>
                  <a:pt x="41581" y="0"/>
                </a:lnTo>
                <a:close/>
              </a:path>
            </a:pathLst>
          </a:custGeom>
          <a:solidFill>
            <a:srgbClr val="CFE9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347" name="Google Shape;1347;p90"/>
          <p:cNvPicPr preferRelativeResize="0"/>
          <p:nvPr/>
        </p:nvPicPr>
        <p:blipFill>
          <a:blip r:embed="rId2">
            <a:alphaModFix/>
          </a:blip>
          <a:stretch>
            <a:fillRect/>
          </a:stretch>
        </p:blipFill>
        <p:spPr>
          <a:xfrm flipH="1">
            <a:off x="6040852" y="1140509"/>
            <a:ext cx="5340851" cy="2573926"/>
          </a:xfrm>
          <a:prstGeom prst="rect">
            <a:avLst/>
          </a:prstGeom>
          <a:noFill/>
          <a:ln>
            <a:noFill/>
          </a:ln>
        </p:spPr>
      </p:pic>
      <p:pic>
        <p:nvPicPr>
          <p:cNvPr id="1348" name="Google Shape;1348;p90"/>
          <p:cNvPicPr preferRelativeResize="0"/>
          <p:nvPr/>
        </p:nvPicPr>
        <p:blipFill rotWithShape="1">
          <a:blip r:embed="rId2">
            <a:alphaModFix/>
          </a:blip>
          <a:srcRect b="0" l="0" r="58466" t="0"/>
          <a:stretch/>
        </p:blipFill>
        <p:spPr>
          <a:xfrm>
            <a:off x="9970576" y="2273050"/>
            <a:ext cx="2218250" cy="2573926"/>
          </a:xfrm>
          <a:prstGeom prst="rect">
            <a:avLst/>
          </a:prstGeom>
          <a:noFill/>
          <a:ln>
            <a:noFill/>
          </a:ln>
        </p:spPr>
      </p:pic>
      <p:grpSp>
        <p:nvGrpSpPr>
          <p:cNvPr id="1349" name="Google Shape;1349;p90"/>
          <p:cNvGrpSpPr/>
          <p:nvPr/>
        </p:nvGrpSpPr>
        <p:grpSpPr>
          <a:xfrm>
            <a:off x="5268500" y="644687"/>
            <a:ext cx="3161653" cy="3622602"/>
            <a:chOff x="5327850" y="423175"/>
            <a:chExt cx="2969525" cy="3402462"/>
          </a:xfrm>
        </p:grpSpPr>
        <p:sp>
          <p:nvSpPr>
            <p:cNvPr id="1350" name="Google Shape;1350;p90"/>
            <p:cNvSpPr/>
            <p:nvPr/>
          </p:nvSpPr>
          <p:spPr>
            <a:xfrm>
              <a:off x="5525975" y="1054237"/>
              <a:ext cx="2771400" cy="2771400"/>
            </a:xfrm>
            <a:prstGeom prst="ellipse">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351" name="Google Shape;1351;p90"/>
            <p:cNvPicPr preferRelativeResize="0"/>
            <p:nvPr/>
          </p:nvPicPr>
          <p:blipFill rotWithShape="1">
            <a:blip r:embed="rId3">
              <a:alphaModFix/>
            </a:blip>
            <a:srcRect b="26571" l="-3435" r="15345" t="9354"/>
            <a:stretch/>
          </p:blipFill>
          <p:spPr>
            <a:xfrm flipH="1">
              <a:off x="5526416" y="1054681"/>
              <a:ext cx="2770500" cy="2770500"/>
            </a:xfrm>
            <a:prstGeom prst="ellipse">
              <a:avLst/>
            </a:prstGeom>
            <a:noFill/>
            <a:ln>
              <a:noFill/>
            </a:ln>
          </p:spPr>
        </p:pic>
        <p:pic>
          <p:nvPicPr>
            <p:cNvPr id="1352" name="Google Shape;1352;p90"/>
            <p:cNvPicPr preferRelativeResize="0"/>
            <p:nvPr/>
          </p:nvPicPr>
          <p:blipFill rotWithShape="1">
            <a:blip r:embed="rId3">
              <a:alphaModFix/>
            </a:blip>
            <a:srcRect b="57465" l="32031" r="9044" t="-5246"/>
            <a:stretch/>
          </p:blipFill>
          <p:spPr>
            <a:xfrm flipH="1">
              <a:off x="5327850" y="423175"/>
              <a:ext cx="1853400" cy="2066100"/>
            </a:xfrm>
            <a:prstGeom prst="ellipse">
              <a:avLst/>
            </a:prstGeom>
            <a:noFill/>
            <a:ln>
              <a:noFill/>
            </a:ln>
          </p:spPr>
        </p:pic>
      </p:grpSp>
      <p:grpSp>
        <p:nvGrpSpPr>
          <p:cNvPr id="1353" name="Google Shape;1353;p90"/>
          <p:cNvGrpSpPr/>
          <p:nvPr/>
        </p:nvGrpSpPr>
        <p:grpSpPr>
          <a:xfrm flipH="1">
            <a:off x="8775074" y="3828401"/>
            <a:ext cx="2273722" cy="2273697"/>
            <a:chOff x="9561450" y="1217743"/>
            <a:chExt cx="1978526" cy="1978504"/>
          </a:xfrm>
        </p:grpSpPr>
        <p:sp>
          <p:nvSpPr>
            <p:cNvPr id="1354" name="Google Shape;1354;p90"/>
            <p:cNvSpPr/>
            <p:nvPr/>
          </p:nvSpPr>
          <p:spPr>
            <a:xfrm>
              <a:off x="9561450" y="1217747"/>
              <a:ext cx="1978500" cy="1978500"/>
            </a:xfrm>
            <a:prstGeom prst="ellipse">
              <a:avLst/>
            </a:prstGeom>
            <a:solidFill>
              <a:srgbClr val="1AB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355" name="Google Shape;1355;p90"/>
            <p:cNvPicPr preferRelativeResize="0"/>
            <p:nvPr/>
          </p:nvPicPr>
          <p:blipFill rotWithShape="1">
            <a:blip r:embed="rId2">
              <a:alphaModFix amt="80000"/>
            </a:blip>
            <a:srcRect b="3413" l="-4871" r="52990" t="-11102"/>
            <a:stretch/>
          </p:blipFill>
          <p:spPr>
            <a:xfrm flipH="1">
              <a:off x="9561476" y="1217743"/>
              <a:ext cx="1978500" cy="1978500"/>
            </a:xfrm>
            <a:prstGeom prst="ellipse">
              <a:avLst/>
            </a:prstGeom>
            <a:noFill/>
            <a:ln>
              <a:noFill/>
            </a:ln>
          </p:spPr>
        </p:pic>
        <p:pic>
          <p:nvPicPr>
            <p:cNvPr id="1356" name="Google Shape;1356;p90"/>
            <p:cNvPicPr preferRelativeResize="0"/>
            <p:nvPr/>
          </p:nvPicPr>
          <p:blipFill rotWithShape="1">
            <a:blip r:embed="rId3">
              <a:alphaModFix/>
            </a:blip>
            <a:srcRect b="42688" l="-4037" r="20614" t="-3367"/>
            <a:stretch/>
          </p:blipFill>
          <p:spPr>
            <a:xfrm>
              <a:off x="9563125" y="1219337"/>
              <a:ext cx="1975200" cy="1975200"/>
            </a:xfrm>
            <a:prstGeom prst="ellipse">
              <a:avLst/>
            </a:prstGeom>
            <a:noFill/>
            <a:ln>
              <a:noFill/>
            </a:ln>
          </p:spPr>
        </p:pic>
      </p:grpSp>
      <p:pic>
        <p:nvPicPr>
          <p:cNvPr id="1357" name="Google Shape;1357;p90"/>
          <p:cNvPicPr preferRelativeResize="0"/>
          <p:nvPr/>
        </p:nvPicPr>
        <p:blipFill rotWithShape="1">
          <a:blip r:embed="rId4">
            <a:alphaModFix/>
          </a:blip>
          <a:srcRect b="29944" l="32061" r="-21196" t="-102239"/>
          <a:stretch/>
        </p:blipFill>
        <p:spPr>
          <a:xfrm>
            <a:off x="8773688" y="3826688"/>
            <a:ext cx="2277000" cy="2277000"/>
          </a:xfrm>
          <a:prstGeom prst="ellipse">
            <a:avLst/>
          </a:prstGeom>
          <a:noFill/>
          <a:ln>
            <a:noFill/>
          </a:ln>
        </p:spPr>
      </p:pic>
      <p:sp>
        <p:nvSpPr>
          <p:cNvPr id="1358" name="Google Shape;1358;p90"/>
          <p:cNvSpPr/>
          <p:nvPr/>
        </p:nvSpPr>
        <p:spPr>
          <a:xfrm>
            <a:off x="6577075" y="1831075"/>
            <a:ext cx="3858900" cy="3858900"/>
          </a:xfrm>
          <a:prstGeom prst="ellipse">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359" name="Google Shape;1359;p90"/>
          <p:cNvSpPr/>
          <p:nvPr/>
        </p:nvSpPr>
        <p:spPr>
          <a:xfrm>
            <a:off x="10770201" y="3740753"/>
            <a:ext cx="456300" cy="456300"/>
          </a:xfrm>
          <a:prstGeom prst="ellipse">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360" name="Google Shape;1360;p90"/>
          <p:cNvSpPr/>
          <p:nvPr/>
        </p:nvSpPr>
        <p:spPr>
          <a:xfrm>
            <a:off x="7249099" y="850638"/>
            <a:ext cx="913200" cy="913200"/>
          </a:xfrm>
          <a:prstGeom prst="ellipse">
            <a:avLst/>
          </a:prstGeom>
          <a:solidFill>
            <a:srgbClr val="1AB9FF">
              <a:alpha val="709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361" name="Google Shape;1361;p90"/>
          <p:cNvSpPr/>
          <p:nvPr/>
        </p:nvSpPr>
        <p:spPr>
          <a:xfrm>
            <a:off x="8298125" y="1024301"/>
            <a:ext cx="243300" cy="243300"/>
          </a:xfrm>
          <a:prstGeom prst="ellipse">
            <a:avLst/>
          </a:prstGeom>
          <a:solidFill>
            <a:srgbClr val="1AB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362" name="Google Shape;1362;p90"/>
          <p:cNvSpPr/>
          <p:nvPr/>
        </p:nvSpPr>
        <p:spPr>
          <a:xfrm>
            <a:off x="5802749" y="4317098"/>
            <a:ext cx="638700" cy="638700"/>
          </a:xfrm>
          <a:prstGeom prst="ellipse">
            <a:avLst/>
          </a:prstGeom>
          <a:solidFill>
            <a:srgbClr val="1AB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363" name="Google Shape;1363;p90"/>
          <p:cNvPicPr preferRelativeResize="0"/>
          <p:nvPr/>
        </p:nvPicPr>
        <p:blipFill rotWithShape="1">
          <a:blip r:embed="rId2">
            <a:alphaModFix amt="80000"/>
          </a:blip>
          <a:srcRect b="15205" l="3060" r="45058" t="-22894"/>
          <a:stretch/>
        </p:blipFill>
        <p:spPr>
          <a:xfrm>
            <a:off x="7249099" y="850650"/>
            <a:ext cx="913200" cy="913200"/>
          </a:xfrm>
          <a:prstGeom prst="ellipse">
            <a:avLst/>
          </a:prstGeom>
          <a:noFill/>
          <a:ln>
            <a:noFill/>
          </a:ln>
        </p:spPr>
      </p:pic>
      <p:grpSp>
        <p:nvGrpSpPr>
          <p:cNvPr id="1364" name="Google Shape;1364;p90"/>
          <p:cNvGrpSpPr/>
          <p:nvPr/>
        </p:nvGrpSpPr>
        <p:grpSpPr>
          <a:xfrm>
            <a:off x="10127324" y="-4800"/>
            <a:ext cx="2061501" cy="1365200"/>
            <a:chOff x="10127324" y="-4800"/>
            <a:chExt cx="2061501" cy="1365200"/>
          </a:xfrm>
        </p:grpSpPr>
        <p:pic>
          <p:nvPicPr>
            <p:cNvPr id="1365" name="Google Shape;1365;p90"/>
            <p:cNvPicPr preferRelativeResize="0"/>
            <p:nvPr/>
          </p:nvPicPr>
          <p:blipFill>
            <a:blip r:embed="rId5">
              <a:alphaModFix/>
            </a:blip>
            <a:stretch>
              <a:fillRect/>
            </a:stretch>
          </p:blipFill>
          <p:spPr>
            <a:xfrm>
              <a:off x="10823625" y="-4800"/>
              <a:ext cx="1365200" cy="1365200"/>
            </a:xfrm>
            <a:prstGeom prst="rect">
              <a:avLst/>
            </a:prstGeom>
            <a:noFill/>
            <a:ln>
              <a:noFill/>
            </a:ln>
          </p:spPr>
        </p:pic>
        <p:pic>
          <p:nvPicPr>
            <p:cNvPr id="1366" name="Google Shape;1366;p90"/>
            <p:cNvPicPr preferRelativeResize="0"/>
            <p:nvPr/>
          </p:nvPicPr>
          <p:blipFill>
            <a:blip r:embed="rId6">
              <a:alphaModFix/>
            </a:blip>
            <a:stretch>
              <a:fillRect/>
            </a:stretch>
          </p:blipFill>
          <p:spPr>
            <a:xfrm>
              <a:off x="10127324" y="601950"/>
              <a:ext cx="1365200" cy="284600"/>
            </a:xfrm>
            <a:prstGeom prst="rect">
              <a:avLst/>
            </a:prstGeom>
            <a:noFill/>
            <a:ln>
              <a:noFill/>
            </a:ln>
          </p:spPr>
        </p:pic>
      </p:grpSp>
      <p:sp>
        <p:nvSpPr>
          <p:cNvPr id="1367" name="Google Shape;1367;p90"/>
          <p:cNvSpPr txBox="1"/>
          <p:nvPr>
            <p:ph type="ctrTitle"/>
          </p:nvPr>
        </p:nvSpPr>
        <p:spPr>
          <a:xfrm>
            <a:off x="578442" y="2212735"/>
            <a:ext cx="4566600" cy="11157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b="1" sz="3600">
                <a:solidFill>
                  <a:schemeClr val="accent1"/>
                </a:solidFill>
                <a:latin typeface="Salesforce Sans"/>
                <a:ea typeface="Salesforce Sans"/>
                <a:cs typeface="Salesforce Sans"/>
                <a:sym typeface="Salesforce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68" name="Google Shape;1368;p90"/>
          <p:cNvSpPr txBox="1"/>
          <p:nvPr>
            <p:ph idx="1" type="body"/>
          </p:nvPr>
        </p:nvSpPr>
        <p:spPr>
          <a:xfrm>
            <a:off x="578442" y="3378858"/>
            <a:ext cx="4566600" cy="9273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400"/>
              <a:buNone/>
              <a:defRPr b="0" i="0" sz="2400">
                <a:solidFill>
                  <a:schemeClr val="accent1"/>
                </a:solidFill>
                <a:latin typeface="Salesforce Sans"/>
                <a:ea typeface="Salesforce Sans"/>
                <a:cs typeface="Salesforce Sans"/>
                <a:sym typeface="Salesforce Sans"/>
              </a:defRPr>
            </a:lvl1pPr>
            <a:lvl2pPr indent="-228600" lvl="1" marL="914400" rtl="0" algn="l">
              <a:spcBef>
                <a:spcPts val="300"/>
              </a:spcBef>
              <a:spcAft>
                <a:spcPts val="0"/>
              </a:spcAft>
              <a:buSzPts val="1800"/>
              <a:buNone/>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2 - Speaker Slide - B">
  <p:cSld name="Speaker Slide - B">
    <p:bg>
      <p:bgPr>
        <a:solidFill>
          <a:schemeClr val="lt1"/>
        </a:solidFill>
      </p:bgPr>
    </p:bg>
    <p:spTree>
      <p:nvGrpSpPr>
        <p:cNvPr id="1369" name="Shape 1369"/>
        <p:cNvGrpSpPr/>
        <p:nvPr/>
      </p:nvGrpSpPr>
      <p:grpSpPr>
        <a:xfrm>
          <a:off x="0" y="0"/>
          <a:ext cx="0" cy="0"/>
          <a:chOff x="0" y="0"/>
          <a:chExt cx="0" cy="0"/>
        </a:xfrm>
      </p:grpSpPr>
      <p:sp>
        <p:nvSpPr>
          <p:cNvPr id="1370" name="Google Shape;1370;p91"/>
          <p:cNvSpPr/>
          <p:nvPr/>
        </p:nvSpPr>
        <p:spPr>
          <a:xfrm>
            <a:off x="6268634" y="-450"/>
            <a:ext cx="5926059" cy="5964110"/>
          </a:xfrm>
          <a:custGeom>
            <a:rect b="b" l="l" r="r" t="t"/>
            <a:pathLst>
              <a:path extrusionOk="0" h="41849" w="41582">
                <a:moveTo>
                  <a:pt x="0" y="0"/>
                </a:moveTo>
                <a:cubicBezTo>
                  <a:pt x="3997" y="21081"/>
                  <a:pt x="20546" y="37727"/>
                  <a:pt x="41581" y="41849"/>
                </a:cubicBezTo>
                <a:lnTo>
                  <a:pt x="41581" y="0"/>
                </a:lnTo>
                <a:close/>
              </a:path>
            </a:pathLst>
          </a:custGeom>
          <a:solidFill>
            <a:srgbClr val="CFE9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371" name="Google Shape;1371;p91"/>
          <p:cNvPicPr preferRelativeResize="0"/>
          <p:nvPr/>
        </p:nvPicPr>
        <p:blipFill>
          <a:blip r:embed="rId2">
            <a:alphaModFix/>
          </a:blip>
          <a:stretch>
            <a:fillRect/>
          </a:stretch>
        </p:blipFill>
        <p:spPr>
          <a:xfrm flipH="1">
            <a:off x="6040852" y="1140509"/>
            <a:ext cx="5340851" cy="2573926"/>
          </a:xfrm>
          <a:prstGeom prst="rect">
            <a:avLst/>
          </a:prstGeom>
          <a:noFill/>
          <a:ln>
            <a:noFill/>
          </a:ln>
        </p:spPr>
      </p:pic>
      <p:pic>
        <p:nvPicPr>
          <p:cNvPr id="1372" name="Google Shape;1372;p91"/>
          <p:cNvPicPr preferRelativeResize="0"/>
          <p:nvPr/>
        </p:nvPicPr>
        <p:blipFill rotWithShape="1">
          <a:blip r:embed="rId2">
            <a:alphaModFix/>
          </a:blip>
          <a:srcRect b="0" l="0" r="58466" t="0"/>
          <a:stretch/>
        </p:blipFill>
        <p:spPr>
          <a:xfrm>
            <a:off x="9970576" y="2273050"/>
            <a:ext cx="2218250" cy="2573926"/>
          </a:xfrm>
          <a:prstGeom prst="rect">
            <a:avLst/>
          </a:prstGeom>
          <a:noFill/>
          <a:ln>
            <a:noFill/>
          </a:ln>
        </p:spPr>
      </p:pic>
      <p:grpSp>
        <p:nvGrpSpPr>
          <p:cNvPr id="1373" name="Google Shape;1373;p91"/>
          <p:cNvGrpSpPr/>
          <p:nvPr/>
        </p:nvGrpSpPr>
        <p:grpSpPr>
          <a:xfrm>
            <a:off x="5268500" y="873287"/>
            <a:ext cx="3161653" cy="3622602"/>
            <a:chOff x="5327850" y="423175"/>
            <a:chExt cx="2969525" cy="3402462"/>
          </a:xfrm>
        </p:grpSpPr>
        <p:sp>
          <p:nvSpPr>
            <p:cNvPr id="1374" name="Google Shape;1374;p91"/>
            <p:cNvSpPr/>
            <p:nvPr/>
          </p:nvSpPr>
          <p:spPr>
            <a:xfrm>
              <a:off x="5525975" y="1054237"/>
              <a:ext cx="2771400" cy="2771400"/>
            </a:xfrm>
            <a:prstGeom prst="ellipse">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375" name="Google Shape;1375;p91"/>
            <p:cNvPicPr preferRelativeResize="0"/>
            <p:nvPr/>
          </p:nvPicPr>
          <p:blipFill rotWithShape="1">
            <a:blip r:embed="rId3">
              <a:alphaModFix/>
            </a:blip>
            <a:srcRect b="26571" l="-3435" r="15345" t="9354"/>
            <a:stretch/>
          </p:blipFill>
          <p:spPr>
            <a:xfrm flipH="1">
              <a:off x="5526416" y="1054681"/>
              <a:ext cx="2770500" cy="2770500"/>
            </a:xfrm>
            <a:prstGeom prst="ellipse">
              <a:avLst/>
            </a:prstGeom>
            <a:noFill/>
            <a:ln>
              <a:noFill/>
            </a:ln>
          </p:spPr>
        </p:pic>
        <p:pic>
          <p:nvPicPr>
            <p:cNvPr id="1376" name="Google Shape;1376;p91"/>
            <p:cNvPicPr preferRelativeResize="0"/>
            <p:nvPr/>
          </p:nvPicPr>
          <p:blipFill rotWithShape="1">
            <a:blip r:embed="rId3">
              <a:alphaModFix/>
            </a:blip>
            <a:srcRect b="57465" l="32031" r="9044" t="-5246"/>
            <a:stretch/>
          </p:blipFill>
          <p:spPr>
            <a:xfrm flipH="1">
              <a:off x="5327850" y="423175"/>
              <a:ext cx="1853400" cy="2066100"/>
            </a:xfrm>
            <a:prstGeom prst="ellipse">
              <a:avLst/>
            </a:prstGeom>
            <a:noFill/>
            <a:ln>
              <a:noFill/>
            </a:ln>
          </p:spPr>
        </p:pic>
      </p:grpSp>
      <p:sp>
        <p:nvSpPr>
          <p:cNvPr id="1377" name="Google Shape;1377;p91"/>
          <p:cNvSpPr/>
          <p:nvPr/>
        </p:nvSpPr>
        <p:spPr>
          <a:xfrm>
            <a:off x="10441376" y="3280428"/>
            <a:ext cx="456300" cy="456300"/>
          </a:xfrm>
          <a:prstGeom prst="ellipse">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378" name="Google Shape;1378;p91"/>
          <p:cNvSpPr/>
          <p:nvPr/>
        </p:nvSpPr>
        <p:spPr>
          <a:xfrm>
            <a:off x="7249099" y="1079238"/>
            <a:ext cx="913200" cy="913200"/>
          </a:xfrm>
          <a:prstGeom prst="ellipse">
            <a:avLst/>
          </a:prstGeom>
          <a:solidFill>
            <a:srgbClr val="1AB9FF">
              <a:alpha val="709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379" name="Google Shape;1379;p91"/>
          <p:cNvSpPr/>
          <p:nvPr/>
        </p:nvSpPr>
        <p:spPr>
          <a:xfrm>
            <a:off x="8298125" y="1252901"/>
            <a:ext cx="243300" cy="243300"/>
          </a:xfrm>
          <a:prstGeom prst="ellipse">
            <a:avLst/>
          </a:prstGeom>
          <a:solidFill>
            <a:srgbClr val="1AB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380" name="Google Shape;1380;p91"/>
          <p:cNvSpPr/>
          <p:nvPr/>
        </p:nvSpPr>
        <p:spPr>
          <a:xfrm>
            <a:off x="5802749" y="4545698"/>
            <a:ext cx="638700" cy="638700"/>
          </a:xfrm>
          <a:prstGeom prst="ellipse">
            <a:avLst/>
          </a:prstGeom>
          <a:solidFill>
            <a:srgbClr val="1AB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381" name="Google Shape;1381;p91"/>
          <p:cNvPicPr preferRelativeResize="0"/>
          <p:nvPr/>
        </p:nvPicPr>
        <p:blipFill rotWithShape="1">
          <a:blip r:embed="rId2">
            <a:alphaModFix amt="80000"/>
          </a:blip>
          <a:srcRect b="15205" l="3060" r="45058" t="-22894"/>
          <a:stretch/>
        </p:blipFill>
        <p:spPr>
          <a:xfrm>
            <a:off x="7249099" y="1079250"/>
            <a:ext cx="913200" cy="913200"/>
          </a:xfrm>
          <a:prstGeom prst="ellipse">
            <a:avLst/>
          </a:prstGeom>
          <a:noFill/>
          <a:ln>
            <a:noFill/>
          </a:ln>
        </p:spPr>
      </p:pic>
      <p:grpSp>
        <p:nvGrpSpPr>
          <p:cNvPr id="1382" name="Google Shape;1382;p91"/>
          <p:cNvGrpSpPr/>
          <p:nvPr/>
        </p:nvGrpSpPr>
        <p:grpSpPr>
          <a:xfrm flipH="1">
            <a:off x="8430149" y="3566401"/>
            <a:ext cx="2273722" cy="2273697"/>
            <a:chOff x="9561450" y="1217743"/>
            <a:chExt cx="1978526" cy="1978504"/>
          </a:xfrm>
        </p:grpSpPr>
        <p:sp>
          <p:nvSpPr>
            <p:cNvPr id="1383" name="Google Shape;1383;p91"/>
            <p:cNvSpPr/>
            <p:nvPr/>
          </p:nvSpPr>
          <p:spPr>
            <a:xfrm>
              <a:off x="9561450" y="1217747"/>
              <a:ext cx="1978500" cy="1978500"/>
            </a:xfrm>
            <a:prstGeom prst="ellipse">
              <a:avLst/>
            </a:prstGeom>
            <a:solidFill>
              <a:srgbClr val="1AB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384" name="Google Shape;1384;p91"/>
            <p:cNvPicPr preferRelativeResize="0"/>
            <p:nvPr/>
          </p:nvPicPr>
          <p:blipFill rotWithShape="1">
            <a:blip r:embed="rId2">
              <a:alphaModFix amt="80000"/>
            </a:blip>
            <a:srcRect b="3413" l="-4871" r="52990" t="-11102"/>
            <a:stretch/>
          </p:blipFill>
          <p:spPr>
            <a:xfrm flipH="1">
              <a:off x="9561476" y="1217743"/>
              <a:ext cx="1978500" cy="1978500"/>
            </a:xfrm>
            <a:prstGeom prst="ellipse">
              <a:avLst/>
            </a:prstGeom>
            <a:noFill/>
            <a:ln>
              <a:noFill/>
            </a:ln>
          </p:spPr>
        </p:pic>
        <p:pic>
          <p:nvPicPr>
            <p:cNvPr id="1385" name="Google Shape;1385;p91"/>
            <p:cNvPicPr preferRelativeResize="0"/>
            <p:nvPr/>
          </p:nvPicPr>
          <p:blipFill rotWithShape="1">
            <a:blip r:embed="rId3">
              <a:alphaModFix/>
            </a:blip>
            <a:srcRect b="42688" l="-4037" r="20614" t="-3367"/>
            <a:stretch/>
          </p:blipFill>
          <p:spPr>
            <a:xfrm>
              <a:off x="9563125" y="1219337"/>
              <a:ext cx="1975200" cy="1975200"/>
            </a:xfrm>
            <a:prstGeom prst="ellipse">
              <a:avLst/>
            </a:prstGeom>
            <a:noFill/>
            <a:ln>
              <a:noFill/>
            </a:ln>
          </p:spPr>
        </p:pic>
      </p:grpSp>
      <p:pic>
        <p:nvPicPr>
          <p:cNvPr id="1386" name="Google Shape;1386;p91"/>
          <p:cNvPicPr preferRelativeResize="0"/>
          <p:nvPr/>
        </p:nvPicPr>
        <p:blipFill rotWithShape="1">
          <a:blip r:embed="rId4">
            <a:alphaModFix/>
          </a:blip>
          <a:srcRect b="29944" l="32061" r="-21196" t="-102239"/>
          <a:stretch/>
        </p:blipFill>
        <p:spPr>
          <a:xfrm>
            <a:off x="8428513" y="3564738"/>
            <a:ext cx="2277000" cy="2277000"/>
          </a:xfrm>
          <a:prstGeom prst="ellipse">
            <a:avLst/>
          </a:prstGeom>
          <a:noFill/>
          <a:ln>
            <a:noFill/>
          </a:ln>
        </p:spPr>
      </p:pic>
      <p:sp>
        <p:nvSpPr>
          <p:cNvPr id="1387" name="Google Shape;1387;p91"/>
          <p:cNvSpPr/>
          <p:nvPr/>
        </p:nvSpPr>
        <p:spPr>
          <a:xfrm>
            <a:off x="6870725" y="2015850"/>
            <a:ext cx="3283500" cy="3283500"/>
          </a:xfrm>
          <a:prstGeom prst="ellipse">
            <a:avLst/>
          </a:prstGeom>
          <a:solidFill>
            <a:srgbClr val="FFFFFF"/>
          </a:solidFill>
          <a:ln>
            <a:noFill/>
          </a:ln>
          <a:effectLst>
            <a:outerShdw blurRad="304800" rotWithShape="0" algn="tl" dir="3660000" dist="114300">
              <a:srgbClr val="000000">
                <a:alpha val="164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6569A"/>
              </a:buClr>
              <a:buSzPts val="1800"/>
              <a:buFont typeface="Salesforce Sans"/>
              <a:buNone/>
            </a:pPr>
            <a:r>
              <a:t/>
            </a:r>
            <a:endParaRPr sz="1800">
              <a:solidFill>
                <a:srgbClr val="FFFFFF"/>
              </a:solidFill>
              <a:latin typeface="Salesforce Sans"/>
              <a:ea typeface="Salesforce Sans"/>
              <a:cs typeface="Salesforce Sans"/>
              <a:sym typeface="Salesforce Sans"/>
            </a:endParaRPr>
          </a:p>
        </p:txBody>
      </p:sp>
      <p:grpSp>
        <p:nvGrpSpPr>
          <p:cNvPr id="1388" name="Google Shape;1388;p91"/>
          <p:cNvGrpSpPr/>
          <p:nvPr/>
        </p:nvGrpSpPr>
        <p:grpSpPr>
          <a:xfrm>
            <a:off x="10127324" y="-4800"/>
            <a:ext cx="2061501" cy="1365200"/>
            <a:chOff x="10127324" y="-4800"/>
            <a:chExt cx="2061501" cy="1365200"/>
          </a:xfrm>
        </p:grpSpPr>
        <p:pic>
          <p:nvPicPr>
            <p:cNvPr id="1389" name="Google Shape;1389;p91"/>
            <p:cNvPicPr preferRelativeResize="0"/>
            <p:nvPr/>
          </p:nvPicPr>
          <p:blipFill>
            <a:blip r:embed="rId5">
              <a:alphaModFix/>
            </a:blip>
            <a:stretch>
              <a:fillRect/>
            </a:stretch>
          </p:blipFill>
          <p:spPr>
            <a:xfrm>
              <a:off x="10823625" y="-4800"/>
              <a:ext cx="1365200" cy="1365200"/>
            </a:xfrm>
            <a:prstGeom prst="rect">
              <a:avLst/>
            </a:prstGeom>
            <a:noFill/>
            <a:ln>
              <a:noFill/>
            </a:ln>
          </p:spPr>
        </p:pic>
        <p:pic>
          <p:nvPicPr>
            <p:cNvPr id="1390" name="Google Shape;1390;p91"/>
            <p:cNvPicPr preferRelativeResize="0"/>
            <p:nvPr/>
          </p:nvPicPr>
          <p:blipFill>
            <a:blip r:embed="rId6">
              <a:alphaModFix/>
            </a:blip>
            <a:stretch>
              <a:fillRect/>
            </a:stretch>
          </p:blipFill>
          <p:spPr>
            <a:xfrm>
              <a:off x="10127324" y="601950"/>
              <a:ext cx="1365200" cy="284600"/>
            </a:xfrm>
            <a:prstGeom prst="rect">
              <a:avLst/>
            </a:prstGeom>
            <a:noFill/>
            <a:ln>
              <a:noFill/>
            </a:ln>
          </p:spPr>
        </p:pic>
      </p:grpSp>
      <p:sp>
        <p:nvSpPr>
          <p:cNvPr id="1391" name="Google Shape;1391;p91"/>
          <p:cNvSpPr txBox="1"/>
          <p:nvPr>
            <p:ph type="ctrTitle"/>
          </p:nvPr>
        </p:nvSpPr>
        <p:spPr>
          <a:xfrm>
            <a:off x="578442" y="2212735"/>
            <a:ext cx="4566600" cy="11157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b="1" sz="3600">
                <a:solidFill>
                  <a:schemeClr val="accent1"/>
                </a:solidFill>
                <a:latin typeface="Salesforce Sans"/>
                <a:ea typeface="Salesforce Sans"/>
                <a:cs typeface="Salesforce Sans"/>
                <a:sym typeface="Salesforce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92" name="Google Shape;1392;p91"/>
          <p:cNvSpPr txBox="1"/>
          <p:nvPr>
            <p:ph idx="1" type="body"/>
          </p:nvPr>
        </p:nvSpPr>
        <p:spPr>
          <a:xfrm>
            <a:off x="578442" y="3378858"/>
            <a:ext cx="4566600" cy="9273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400"/>
              <a:buNone/>
              <a:defRPr b="0" i="0" sz="2400">
                <a:solidFill>
                  <a:schemeClr val="accent1"/>
                </a:solidFill>
                <a:latin typeface="Salesforce Sans"/>
                <a:ea typeface="Salesforce Sans"/>
                <a:cs typeface="Salesforce Sans"/>
                <a:sym typeface="Salesforce Sans"/>
              </a:defRPr>
            </a:lvl1pPr>
            <a:lvl2pPr indent="-228600" lvl="1" marL="914400" rtl="0" algn="l">
              <a:spcBef>
                <a:spcPts val="300"/>
              </a:spcBef>
              <a:spcAft>
                <a:spcPts val="0"/>
              </a:spcAft>
              <a:buSzPts val="1800"/>
              <a:buNone/>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2 - 2 Column 1">
  <p:cSld name="2 Column_1">
    <p:spTree>
      <p:nvGrpSpPr>
        <p:cNvPr id="117" name="Shape 117"/>
        <p:cNvGrpSpPr/>
        <p:nvPr/>
      </p:nvGrpSpPr>
      <p:grpSpPr>
        <a:xfrm>
          <a:off x="0" y="0"/>
          <a:ext cx="0" cy="0"/>
          <a:chOff x="0" y="0"/>
          <a:chExt cx="0" cy="0"/>
        </a:xfrm>
      </p:grpSpPr>
      <p:sp>
        <p:nvSpPr>
          <p:cNvPr id="118" name="Google Shape;118;p10"/>
          <p:cNvSpPr/>
          <p:nvPr/>
        </p:nvSpPr>
        <p:spPr>
          <a:xfrm>
            <a:off x="11711375" y="5739600"/>
            <a:ext cx="274200" cy="1118400"/>
          </a:xfrm>
          <a:prstGeom prst="round2SameRect">
            <a:avLst>
              <a:gd fmla="val 13713" name="adj1"/>
              <a:gd fmla="val 0" name="adj2"/>
            </a:avLst>
          </a:prstGeom>
          <a:solidFill>
            <a:srgbClr val="BEC7F6">
              <a:alpha val="62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19" name="Google Shape;119;p10"/>
          <p:cNvSpPr/>
          <p:nvPr/>
        </p:nvSpPr>
        <p:spPr>
          <a:xfrm>
            <a:off x="11391050" y="6027475"/>
            <a:ext cx="274200" cy="830700"/>
          </a:xfrm>
          <a:prstGeom prst="round2SameRect">
            <a:avLst>
              <a:gd fmla="val 13375" name="adj1"/>
              <a:gd fmla="val 0" name="adj2"/>
            </a:avLst>
          </a:prstGeom>
          <a:solidFill>
            <a:srgbClr val="BEC7F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0" name="Google Shape;120;p10"/>
          <p:cNvSpPr/>
          <p:nvPr/>
        </p:nvSpPr>
        <p:spPr>
          <a:xfrm>
            <a:off x="11070950" y="5566600"/>
            <a:ext cx="274200" cy="1291500"/>
          </a:xfrm>
          <a:prstGeom prst="round2SameRect">
            <a:avLst>
              <a:gd fmla="val 14998" name="adj1"/>
              <a:gd fmla="val 0" name="adj2"/>
            </a:avLst>
          </a:prstGeom>
          <a:solidFill>
            <a:srgbClr val="BEC7F6">
              <a:alpha val="62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1" name="Google Shape;121;p10"/>
          <p:cNvSpPr/>
          <p:nvPr/>
        </p:nvSpPr>
        <p:spPr>
          <a:xfrm>
            <a:off x="10750850" y="6388050"/>
            <a:ext cx="274200" cy="470100"/>
          </a:xfrm>
          <a:prstGeom prst="round2SameRect">
            <a:avLst>
              <a:gd fmla="val 15682" name="adj1"/>
              <a:gd fmla="val 0" name="adj2"/>
            </a:avLst>
          </a:prstGeom>
          <a:solidFill>
            <a:srgbClr val="BEC7F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2" name="Google Shape;122;p10"/>
          <p:cNvSpPr/>
          <p:nvPr/>
        </p:nvSpPr>
        <p:spPr>
          <a:xfrm rot="-5400000">
            <a:off x="11615000" y="6284400"/>
            <a:ext cx="990300" cy="156900"/>
          </a:xfrm>
          <a:prstGeom prst="round1Rect">
            <a:avLst>
              <a:gd fmla="val 23008" name="adj"/>
            </a:avLst>
          </a:prstGeom>
          <a:solidFill>
            <a:srgbClr val="BEC7F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23" name="Google Shape;123;p10"/>
          <p:cNvPicPr preferRelativeResize="0"/>
          <p:nvPr/>
        </p:nvPicPr>
        <p:blipFill rotWithShape="1">
          <a:blip r:embed="rId2">
            <a:alphaModFix/>
          </a:blip>
          <a:srcRect b="16492" l="0" r="27262" t="0"/>
          <a:stretch/>
        </p:blipFill>
        <p:spPr>
          <a:xfrm>
            <a:off x="11261025" y="6334250"/>
            <a:ext cx="927800" cy="523751"/>
          </a:xfrm>
          <a:prstGeom prst="rect">
            <a:avLst/>
          </a:prstGeom>
          <a:noFill/>
          <a:ln>
            <a:noFill/>
          </a:ln>
        </p:spPr>
      </p:pic>
      <p:sp>
        <p:nvSpPr>
          <p:cNvPr id="124" name="Google Shape;124;p10"/>
          <p:cNvSpPr txBox="1"/>
          <p:nvPr>
            <p:ph type="title"/>
          </p:nvPr>
        </p:nvSpPr>
        <p:spPr>
          <a:xfrm>
            <a:off x="571500" y="63504"/>
            <a:ext cx="102882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5" name="Google Shape;125;p10"/>
          <p:cNvSpPr txBox="1"/>
          <p:nvPr>
            <p:ph idx="1" type="body"/>
          </p:nvPr>
        </p:nvSpPr>
        <p:spPr>
          <a:xfrm>
            <a:off x="571500" y="1621640"/>
            <a:ext cx="5303400" cy="422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sz="1800">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26" name="Google Shape;126;p10"/>
          <p:cNvSpPr txBox="1"/>
          <p:nvPr>
            <p:ph idx="2" type="body"/>
          </p:nvPr>
        </p:nvSpPr>
        <p:spPr>
          <a:xfrm>
            <a:off x="6313932" y="1621640"/>
            <a:ext cx="5303400" cy="422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1100"/>
              </a:spcBef>
              <a:spcAft>
                <a:spcPts val="0"/>
              </a:spcAft>
              <a:buSzPts val="2000"/>
              <a:buNone/>
              <a:defRPr>
                <a:solidFill>
                  <a:schemeClr val="accent2"/>
                </a:solidFill>
              </a:defRPr>
            </a:lvl1pPr>
            <a:lvl2pPr indent="-342900" lvl="1" marL="914400" rtl="0" algn="l">
              <a:lnSpc>
                <a:spcPct val="100000"/>
              </a:lnSpc>
              <a:spcBef>
                <a:spcPts val="300"/>
              </a:spcBef>
              <a:spcAft>
                <a:spcPts val="0"/>
              </a:spcAft>
              <a:buSzPts val="1800"/>
              <a:buChar char="•"/>
              <a:defRPr>
                <a:solidFill>
                  <a:schemeClr val="accent2"/>
                </a:solidFill>
              </a:defRPr>
            </a:lvl2pPr>
            <a:lvl3pPr indent="-330200" lvl="2" marL="1371600" rtl="0" algn="l">
              <a:lnSpc>
                <a:spcPct val="100000"/>
              </a:lnSpc>
              <a:spcBef>
                <a:spcPts val="600"/>
              </a:spcBef>
              <a:spcAft>
                <a:spcPts val="0"/>
              </a:spcAft>
              <a:buSzPts val="1600"/>
              <a:buChar char="•"/>
              <a:defRPr>
                <a:solidFill>
                  <a:schemeClr val="accent2"/>
                </a:solidFill>
              </a:defRPr>
            </a:lvl3pPr>
            <a:lvl4pPr indent="-317500" lvl="3" marL="1828800" rtl="0" algn="l">
              <a:lnSpc>
                <a:spcPct val="100000"/>
              </a:lnSpc>
              <a:spcBef>
                <a:spcPts val="600"/>
              </a:spcBef>
              <a:spcAft>
                <a:spcPts val="0"/>
              </a:spcAft>
              <a:buSzPts val="1400"/>
              <a:buChar char="•"/>
              <a:defRPr>
                <a:solidFill>
                  <a:schemeClr val="accent2"/>
                </a:solidFill>
              </a:defRPr>
            </a:lvl4pPr>
            <a:lvl5pPr indent="-228600" lvl="4" marL="2286000" rtl="0" algn="l">
              <a:lnSpc>
                <a:spcPct val="100000"/>
              </a:lnSpc>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27" name="Google Shape;127;p10"/>
          <p:cNvSpPr txBox="1"/>
          <p:nvPr>
            <p:ph idx="3" type="body"/>
          </p:nvPr>
        </p:nvSpPr>
        <p:spPr>
          <a:xfrm>
            <a:off x="571504" y="1097179"/>
            <a:ext cx="11046000" cy="338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200"/>
              <a:buNone/>
              <a:defRPr b="0" i="0" sz="2200">
                <a:solidFill>
                  <a:schemeClr val="accent1"/>
                </a:solidFill>
                <a:latin typeface="Salesforce Sans"/>
                <a:ea typeface="Salesforce Sans"/>
                <a:cs typeface="Salesforce Sans"/>
                <a:sym typeface="Salesforce Sans"/>
              </a:defRPr>
            </a:lvl1pPr>
            <a:lvl2pPr indent="-342900" lvl="1" marL="914400" rtl="0" algn="l">
              <a:spcBef>
                <a:spcPts val="3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28" name="Google Shape;128;p10"/>
          <p:cNvSpPr txBox="1"/>
          <p:nvPr>
            <p:ph idx="4"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pic>
        <p:nvPicPr>
          <p:cNvPr descr="pasted-image.pdf" id="129" name="Google Shape;129;p10"/>
          <p:cNvPicPr preferRelativeResize="0"/>
          <p:nvPr/>
        </p:nvPicPr>
        <p:blipFill rotWithShape="1">
          <a:blip r:embed="rId3">
            <a:alphaModFix/>
          </a:blip>
          <a:srcRect b="0" l="0" r="0" t="0"/>
          <a:stretch/>
        </p:blipFill>
        <p:spPr>
          <a:xfrm>
            <a:off x="11030573" y="565460"/>
            <a:ext cx="635734" cy="445095"/>
          </a:xfrm>
          <a:prstGeom prst="rect">
            <a:avLst/>
          </a:prstGeom>
          <a:noFill/>
          <a:ln>
            <a:noFill/>
          </a:ln>
        </p:spPr>
      </p:pic>
      <p:sp>
        <p:nvSpPr>
          <p:cNvPr id="130" name="Google Shape;130;p10"/>
          <p:cNvSpPr/>
          <p:nvPr/>
        </p:nvSpPr>
        <p:spPr>
          <a:xfrm>
            <a:off x="10868500" y="472925"/>
            <a:ext cx="830400" cy="583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1" name="Google Shape;131;p10"/>
          <p:cNvGrpSpPr/>
          <p:nvPr/>
        </p:nvGrpSpPr>
        <p:grpSpPr>
          <a:xfrm>
            <a:off x="11367879" y="677358"/>
            <a:ext cx="298413" cy="208839"/>
            <a:chOff x="2722573" y="5978335"/>
            <a:chExt cx="635734" cy="445095"/>
          </a:xfrm>
        </p:grpSpPr>
        <p:pic>
          <p:nvPicPr>
            <p:cNvPr descr="pasted-image.pdf" id="132" name="Google Shape;132;p10"/>
            <p:cNvPicPr preferRelativeResize="0"/>
            <p:nvPr/>
          </p:nvPicPr>
          <p:blipFill rotWithShape="1">
            <a:blip r:embed="rId3">
              <a:alphaModFix/>
            </a:blip>
            <a:srcRect b="0" l="0" r="0" t="0"/>
            <a:stretch/>
          </p:blipFill>
          <p:spPr>
            <a:xfrm>
              <a:off x="2722573" y="5978335"/>
              <a:ext cx="635734" cy="445095"/>
            </a:xfrm>
            <a:prstGeom prst="rect">
              <a:avLst/>
            </a:prstGeom>
            <a:noFill/>
            <a:ln>
              <a:noFill/>
            </a:ln>
          </p:spPr>
        </p:pic>
        <p:sp>
          <p:nvSpPr>
            <p:cNvPr id="133" name="Google Shape;133;p10"/>
            <p:cNvSpPr/>
            <p:nvPr/>
          </p:nvSpPr>
          <p:spPr>
            <a:xfrm>
              <a:off x="2805650" y="6087700"/>
              <a:ext cx="498300" cy="155100"/>
            </a:xfrm>
            <a:prstGeom prst="rect">
              <a:avLst/>
            </a:prstGeom>
            <a:solidFill>
              <a:srgbClr val="0D9DD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134" name="Google Shape;134;p10"/>
          <p:cNvSpPr/>
          <p:nvPr/>
        </p:nvSpPr>
        <p:spPr>
          <a:xfrm>
            <a:off x="9983754" y="631787"/>
            <a:ext cx="1229700" cy="300300"/>
          </a:xfrm>
          <a:prstGeom prst="roundRect">
            <a:avLst>
              <a:gd fmla="val 50000" name="adj"/>
            </a:avLst>
          </a:prstGeom>
          <a:solidFill>
            <a:srgbClr val="EAF5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1000">
              <a:latin typeface="Salesforce Sans"/>
              <a:ea typeface="Salesforce Sans"/>
              <a:cs typeface="Salesforce Sans"/>
              <a:sym typeface="Salesforce Sans"/>
            </a:endParaRPr>
          </a:p>
        </p:txBody>
      </p:sp>
      <p:pic>
        <p:nvPicPr>
          <p:cNvPr id="135" name="Google Shape;135;p10"/>
          <p:cNvPicPr preferRelativeResize="0"/>
          <p:nvPr/>
        </p:nvPicPr>
        <p:blipFill>
          <a:blip r:embed="rId4">
            <a:alphaModFix/>
          </a:blip>
          <a:stretch>
            <a:fillRect/>
          </a:stretch>
        </p:blipFill>
        <p:spPr>
          <a:xfrm>
            <a:off x="10092199" y="677524"/>
            <a:ext cx="1001675" cy="208836"/>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2 - Speaker Slide - C">
  <p:cSld name="Speaker Slide - B_1">
    <p:bg>
      <p:bgPr>
        <a:solidFill>
          <a:schemeClr val="lt1"/>
        </a:solidFill>
      </p:bgPr>
    </p:bg>
    <p:spTree>
      <p:nvGrpSpPr>
        <p:cNvPr id="1393" name="Shape 1393"/>
        <p:cNvGrpSpPr/>
        <p:nvPr/>
      </p:nvGrpSpPr>
      <p:grpSpPr>
        <a:xfrm>
          <a:off x="0" y="0"/>
          <a:ext cx="0" cy="0"/>
          <a:chOff x="0" y="0"/>
          <a:chExt cx="0" cy="0"/>
        </a:xfrm>
      </p:grpSpPr>
      <p:sp>
        <p:nvSpPr>
          <p:cNvPr id="1394" name="Google Shape;1394;p92"/>
          <p:cNvSpPr txBox="1"/>
          <p:nvPr>
            <p:ph type="ctrTitle"/>
          </p:nvPr>
        </p:nvSpPr>
        <p:spPr>
          <a:xfrm>
            <a:off x="578442" y="2212735"/>
            <a:ext cx="4566600" cy="11157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1400"/>
              <a:buNone/>
              <a:defRPr b="1" sz="3600">
                <a:solidFill>
                  <a:schemeClr val="accent1"/>
                </a:solidFill>
                <a:latin typeface="Salesforce Sans"/>
                <a:ea typeface="Salesforce Sans"/>
                <a:cs typeface="Salesforce Sans"/>
                <a:sym typeface="Salesforce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95" name="Google Shape;1395;p92"/>
          <p:cNvSpPr txBox="1"/>
          <p:nvPr>
            <p:ph idx="1" type="body"/>
          </p:nvPr>
        </p:nvSpPr>
        <p:spPr>
          <a:xfrm>
            <a:off x="578442" y="3378858"/>
            <a:ext cx="4566600" cy="9273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2400"/>
              <a:buNone/>
              <a:defRPr b="0" i="0" sz="2400">
                <a:solidFill>
                  <a:schemeClr val="accent1"/>
                </a:solidFill>
                <a:latin typeface="Salesforce Sans"/>
                <a:ea typeface="Salesforce Sans"/>
                <a:cs typeface="Salesforce Sans"/>
                <a:sym typeface="Salesforce Sans"/>
              </a:defRPr>
            </a:lvl1pPr>
            <a:lvl2pPr indent="-228600" lvl="1" marL="914400" rtl="0" algn="l">
              <a:spcBef>
                <a:spcPts val="300"/>
              </a:spcBef>
              <a:spcAft>
                <a:spcPts val="0"/>
              </a:spcAft>
              <a:buSzPts val="1800"/>
              <a:buNone/>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lt2"/>
              </a:buClr>
              <a:buSzPts val="1800"/>
              <a:buChar char="•"/>
              <a:defRPr/>
            </a:lvl6pPr>
            <a:lvl7pPr indent="-342900" lvl="6" marL="3200400" rtl="0" algn="l">
              <a:spcBef>
                <a:spcPts val="360"/>
              </a:spcBef>
              <a:spcAft>
                <a:spcPts val="0"/>
              </a:spcAft>
              <a:buClr>
                <a:schemeClr val="lt2"/>
              </a:buClr>
              <a:buSzPts val="1800"/>
              <a:buChar char="•"/>
              <a:defRPr/>
            </a:lvl7pPr>
            <a:lvl8pPr indent="-342900" lvl="7" marL="3657600" rtl="0" algn="l">
              <a:spcBef>
                <a:spcPts val="360"/>
              </a:spcBef>
              <a:spcAft>
                <a:spcPts val="0"/>
              </a:spcAft>
              <a:buClr>
                <a:schemeClr val="lt2"/>
              </a:buClr>
              <a:buSzPts val="1800"/>
              <a:buChar char="•"/>
              <a:defRPr/>
            </a:lvl8pPr>
            <a:lvl9pPr indent="-342900" lvl="8" marL="4114800" rtl="0" algn="l">
              <a:spcBef>
                <a:spcPts val="360"/>
              </a:spcBef>
              <a:spcAft>
                <a:spcPts val="0"/>
              </a:spcAft>
              <a:buClr>
                <a:schemeClr val="lt2"/>
              </a:buClr>
              <a:buSzPts val="1800"/>
              <a:buChar char="•"/>
              <a:defRPr/>
            </a:lvl9pPr>
          </a:lstStyle>
          <a:p/>
        </p:txBody>
      </p:sp>
      <p:sp>
        <p:nvSpPr>
          <p:cNvPr id="1396" name="Google Shape;1396;p92"/>
          <p:cNvSpPr/>
          <p:nvPr/>
        </p:nvSpPr>
        <p:spPr>
          <a:xfrm>
            <a:off x="8770363" y="1695964"/>
            <a:ext cx="885600" cy="3662100"/>
          </a:xfrm>
          <a:prstGeom prst="roundRect">
            <a:avLst>
              <a:gd fmla="val 8160" name="adj"/>
            </a:avLst>
          </a:prstGeom>
          <a:solidFill>
            <a:srgbClr val="FE9339">
              <a:alpha val="676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397" name="Google Shape;1397;p92"/>
          <p:cNvSpPr/>
          <p:nvPr/>
        </p:nvSpPr>
        <p:spPr>
          <a:xfrm>
            <a:off x="7754482" y="1263750"/>
            <a:ext cx="885600" cy="2340600"/>
          </a:xfrm>
          <a:prstGeom prst="roundRect">
            <a:avLst>
              <a:gd fmla="val 8160" name="adj"/>
            </a:avLst>
          </a:prstGeom>
          <a:solidFill>
            <a:srgbClr val="FE93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398" name="Google Shape;1398;p92"/>
          <p:cNvPicPr preferRelativeResize="0"/>
          <p:nvPr/>
        </p:nvPicPr>
        <p:blipFill rotWithShape="1">
          <a:blip r:embed="rId2">
            <a:alphaModFix amt="61000"/>
          </a:blip>
          <a:srcRect b="0" l="2625" r="50242" t="0"/>
          <a:stretch/>
        </p:blipFill>
        <p:spPr>
          <a:xfrm>
            <a:off x="7754475" y="1503825"/>
            <a:ext cx="1901501" cy="1944249"/>
          </a:xfrm>
          <a:prstGeom prst="rect">
            <a:avLst/>
          </a:prstGeom>
          <a:noFill/>
          <a:ln>
            <a:noFill/>
          </a:ln>
        </p:spPr>
      </p:pic>
      <p:sp>
        <p:nvSpPr>
          <p:cNvPr id="1399" name="Google Shape;1399;p92"/>
          <p:cNvSpPr/>
          <p:nvPr/>
        </p:nvSpPr>
        <p:spPr>
          <a:xfrm>
            <a:off x="6738601" y="2528545"/>
            <a:ext cx="885600" cy="2264700"/>
          </a:xfrm>
          <a:prstGeom prst="roundRect">
            <a:avLst>
              <a:gd fmla="val 8160" name="adj"/>
            </a:avLst>
          </a:prstGeom>
          <a:solidFill>
            <a:srgbClr val="FE9339">
              <a:alpha val="676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400" name="Google Shape;1400;p92"/>
          <p:cNvPicPr preferRelativeResize="0"/>
          <p:nvPr/>
        </p:nvPicPr>
        <p:blipFill rotWithShape="1">
          <a:blip r:embed="rId2">
            <a:alphaModFix amt="80000"/>
          </a:blip>
          <a:srcRect b="0" l="0" r="58466" t="0"/>
          <a:stretch/>
        </p:blipFill>
        <p:spPr>
          <a:xfrm>
            <a:off x="6534125" y="2903797"/>
            <a:ext cx="1675602" cy="1944249"/>
          </a:xfrm>
          <a:prstGeom prst="rect">
            <a:avLst/>
          </a:prstGeom>
          <a:noFill/>
          <a:ln>
            <a:noFill/>
          </a:ln>
        </p:spPr>
      </p:pic>
      <p:sp>
        <p:nvSpPr>
          <p:cNvPr id="1401" name="Google Shape;1401;p92"/>
          <p:cNvSpPr/>
          <p:nvPr/>
        </p:nvSpPr>
        <p:spPr>
          <a:xfrm>
            <a:off x="9786244" y="2342247"/>
            <a:ext cx="885600" cy="3348900"/>
          </a:xfrm>
          <a:prstGeom prst="roundRect">
            <a:avLst>
              <a:gd fmla="val 8160" name="adj"/>
            </a:avLst>
          </a:prstGeom>
          <a:solidFill>
            <a:srgbClr val="FE93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402" name="Google Shape;1402;p92"/>
          <p:cNvPicPr preferRelativeResize="0"/>
          <p:nvPr/>
        </p:nvPicPr>
        <p:blipFill rotWithShape="1">
          <a:blip r:embed="rId2">
            <a:alphaModFix amt="61000"/>
          </a:blip>
          <a:srcRect b="3450" l="56959" r="-4091" t="-3449"/>
          <a:stretch/>
        </p:blipFill>
        <p:spPr>
          <a:xfrm flipH="1">
            <a:off x="8770349" y="4019650"/>
            <a:ext cx="1901501" cy="1944249"/>
          </a:xfrm>
          <a:prstGeom prst="rect">
            <a:avLst/>
          </a:prstGeom>
          <a:noFill/>
          <a:ln>
            <a:noFill/>
          </a:ln>
        </p:spPr>
      </p:pic>
      <p:sp>
        <p:nvSpPr>
          <p:cNvPr id="1403" name="Google Shape;1403;p92"/>
          <p:cNvSpPr/>
          <p:nvPr/>
        </p:nvSpPr>
        <p:spPr>
          <a:xfrm>
            <a:off x="10802125" y="1478652"/>
            <a:ext cx="885600" cy="2693400"/>
          </a:xfrm>
          <a:prstGeom prst="roundRect">
            <a:avLst>
              <a:gd fmla="val 8160" name="adj"/>
            </a:avLst>
          </a:prstGeom>
          <a:solidFill>
            <a:srgbClr val="FE9339">
              <a:alpha val="676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nvGrpSpPr>
          <p:cNvPr id="1404" name="Google Shape;1404;p92"/>
          <p:cNvGrpSpPr/>
          <p:nvPr/>
        </p:nvGrpSpPr>
        <p:grpSpPr>
          <a:xfrm rot="-2700000">
            <a:off x="7224030" y="2109811"/>
            <a:ext cx="1330388" cy="961928"/>
            <a:chOff x="7777187" y="2440489"/>
            <a:chExt cx="1204978" cy="871251"/>
          </a:xfrm>
        </p:grpSpPr>
        <p:pic>
          <p:nvPicPr>
            <p:cNvPr id="1405" name="Google Shape;1405;p92"/>
            <p:cNvPicPr preferRelativeResize="0"/>
            <p:nvPr/>
          </p:nvPicPr>
          <p:blipFill rotWithShape="1">
            <a:blip r:embed="rId3">
              <a:alphaModFix/>
            </a:blip>
            <a:srcRect b="20603" l="0" r="0" t="0"/>
            <a:stretch/>
          </p:blipFill>
          <p:spPr>
            <a:xfrm flipH="1">
              <a:off x="7777187" y="2520075"/>
              <a:ext cx="651550" cy="377125"/>
            </a:xfrm>
            <a:prstGeom prst="rect">
              <a:avLst/>
            </a:prstGeom>
            <a:noFill/>
            <a:ln>
              <a:noFill/>
            </a:ln>
          </p:spPr>
        </p:pic>
        <p:pic>
          <p:nvPicPr>
            <p:cNvPr descr="Google Shape;898;p63" id="1406" name="Google Shape;1406;p92"/>
            <p:cNvPicPr preferRelativeResize="0"/>
            <p:nvPr/>
          </p:nvPicPr>
          <p:blipFill rotWithShape="1">
            <a:blip r:embed="rId4">
              <a:alphaModFix/>
            </a:blip>
            <a:srcRect b="19313" l="0" r="22982" t="-699"/>
            <a:stretch/>
          </p:blipFill>
          <p:spPr>
            <a:xfrm rot="3348401">
              <a:off x="8254431" y="2470871"/>
              <a:ext cx="502626" cy="810487"/>
            </a:xfrm>
            <a:prstGeom prst="rect">
              <a:avLst/>
            </a:prstGeom>
            <a:noFill/>
            <a:ln>
              <a:noFill/>
            </a:ln>
          </p:spPr>
        </p:pic>
      </p:grpSp>
      <p:sp>
        <p:nvSpPr>
          <p:cNvPr id="1407" name="Google Shape;1407;p92"/>
          <p:cNvSpPr/>
          <p:nvPr/>
        </p:nvSpPr>
        <p:spPr>
          <a:xfrm>
            <a:off x="7290837" y="2212043"/>
            <a:ext cx="2897700" cy="2897700"/>
          </a:xfrm>
          <a:prstGeom prst="ellipse">
            <a:avLst/>
          </a:prstGeom>
          <a:solidFill>
            <a:schemeClr val="lt1"/>
          </a:solidFill>
          <a:ln>
            <a:noFill/>
          </a:ln>
          <a:effectLst>
            <a:outerShdw blurRad="500063" rotWithShape="0" algn="bl" dir="2280000" dist="142875">
              <a:srgbClr val="000000">
                <a:alpha val="15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descr="Image" id="1408" name="Google Shape;1408;p92"/>
          <p:cNvPicPr preferRelativeResize="0"/>
          <p:nvPr/>
        </p:nvPicPr>
        <p:blipFill rotWithShape="1">
          <a:blip r:embed="rId5">
            <a:alphaModFix/>
          </a:blip>
          <a:srcRect b="0" l="0" r="0" t="0"/>
          <a:stretch/>
        </p:blipFill>
        <p:spPr>
          <a:xfrm rot="226611">
            <a:off x="9992682" y="2087539"/>
            <a:ext cx="433282" cy="285579"/>
          </a:xfrm>
          <a:prstGeom prst="rect">
            <a:avLst/>
          </a:prstGeom>
          <a:noFill/>
          <a:ln>
            <a:noFill/>
          </a:ln>
        </p:spPr>
      </p:pic>
      <p:pic>
        <p:nvPicPr>
          <p:cNvPr id="1409" name="Google Shape;1409;p92"/>
          <p:cNvPicPr preferRelativeResize="0"/>
          <p:nvPr/>
        </p:nvPicPr>
        <p:blipFill rotWithShape="1">
          <a:blip r:embed="rId6">
            <a:alphaModFix/>
          </a:blip>
          <a:srcRect b="13268" l="55812" r="-10540" t="-10544"/>
          <a:stretch/>
        </p:blipFill>
        <p:spPr>
          <a:xfrm flipH="1">
            <a:off x="9844750" y="4963516"/>
            <a:ext cx="827100" cy="727500"/>
          </a:xfrm>
          <a:prstGeom prst="roundRect">
            <a:avLst>
              <a:gd fmla="val 9584" name="adj"/>
            </a:avLst>
          </a:prstGeom>
          <a:noFill/>
          <a:ln>
            <a:noFill/>
          </a:ln>
        </p:spPr>
      </p:pic>
      <p:grpSp>
        <p:nvGrpSpPr>
          <p:cNvPr id="1410" name="Google Shape;1410;p92"/>
          <p:cNvGrpSpPr/>
          <p:nvPr/>
        </p:nvGrpSpPr>
        <p:grpSpPr>
          <a:xfrm>
            <a:off x="10127324" y="0"/>
            <a:ext cx="2061501" cy="1365200"/>
            <a:chOff x="10127324" y="0"/>
            <a:chExt cx="2061501" cy="1365200"/>
          </a:xfrm>
        </p:grpSpPr>
        <p:pic>
          <p:nvPicPr>
            <p:cNvPr id="1411" name="Google Shape;1411;p92"/>
            <p:cNvPicPr preferRelativeResize="0"/>
            <p:nvPr/>
          </p:nvPicPr>
          <p:blipFill>
            <a:blip r:embed="rId7">
              <a:alphaModFix/>
            </a:blip>
            <a:stretch>
              <a:fillRect/>
            </a:stretch>
          </p:blipFill>
          <p:spPr>
            <a:xfrm>
              <a:off x="10127324" y="601950"/>
              <a:ext cx="1365200" cy="284600"/>
            </a:xfrm>
            <a:prstGeom prst="rect">
              <a:avLst/>
            </a:prstGeom>
            <a:noFill/>
            <a:ln>
              <a:noFill/>
            </a:ln>
          </p:spPr>
        </p:pic>
        <p:pic>
          <p:nvPicPr>
            <p:cNvPr id="1412" name="Google Shape;1412;p92"/>
            <p:cNvPicPr preferRelativeResize="0"/>
            <p:nvPr/>
          </p:nvPicPr>
          <p:blipFill>
            <a:blip r:embed="rId8">
              <a:alphaModFix/>
            </a:blip>
            <a:stretch>
              <a:fillRect/>
            </a:stretch>
          </p:blipFill>
          <p:spPr>
            <a:xfrm>
              <a:off x="10823625" y="0"/>
              <a:ext cx="1365200" cy="1365200"/>
            </a:xfrm>
            <a:prstGeom prst="rect">
              <a:avLst/>
            </a:prstGeom>
            <a:noFill/>
            <a:ln>
              <a:noFill/>
            </a:ln>
          </p:spPr>
        </p:pic>
      </p:gr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1 - Thank You - A">
  <p:cSld name="Thank You - A_1">
    <p:bg>
      <p:bgPr>
        <a:solidFill>
          <a:srgbClr val="90D0FE"/>
        </a:solidFill>
      </p:bgPr>
    </p:bg>
    <p:spTree>
      <p:nvGrpSpPr>
        <p:cNvPr id="1413" name="Shape 1413"/>
        <p:cNvGrpSpPr/>
        <p:nvPr/>
      </p:nvGrpSpPr>
      <p:grpSpPr>
        <a:xfrm>
          <a:off x="0" y="0"/>
          <a:ext cx="0" cy="0"/>
          <a:chOff x="0" y="0"/>
          <a:chExt cx="0" cy="0"/>
        </a:xfrm>
      </p:grpSpPr>
      <p:sp>
        <p:nvSpPr>
          <p:cNvPr id="1414" name="Google Shape;1414;p93"/>
          <p:cNvSpPr/>
          <p:nvPr/>
        </p:nvSpPr>
        <p:spPr>
          <a:xfrm>
            <a:off x="0" y="0"/>
            <a:ext cx="12188700" cy="6858000"/>
          </a:xfrm>
          <a:prstGeom prst="rect">
            <a:avLst/>
          </a:prstGeom>
          <a:gradFill>
            <a:gsLst>
              <a:gs pos="0">
                <a:srgbClr val="EAF5FE"/>
              </a:gs>
              <a:gs pos="100000">
                <a:srgbClr val="CFE9FE"/>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15" name="Google Shape;1415;p93"/>
          <p:cNvPicPr preferRelativeResize="0"/>
          <p:nvPr/>
        </p:nvPicPr>
        <p:blipFill>
          <a:blip r:embed="rId2">
            <a:alphaModFix/>
          </a:blip>
          <a:stretch>
            <a:fillRect/>
          </a:stretch>
        </p:blipFill>
        <p:spPr>
          <a:xfrm>
            <a:off x="3185300" y="2355575"/>
            <a:ext cx="5833871" cy="918295"/>
          </a:xfrm>
          <a:prstGeom prst="rect">
            <a:avLst/>
          </a:prstGeom>
          <a:noFill/>
          <a:ln>
            <a:noFill/>
          </a:ln>
        </p:spPr>
      </p:pic>
      <p:grpSp>
        <p:nvGrpSpPr>
          <p:cNvPr id="1416" name="Google Shape;1416;p93"/>
          <p:cNvGrpSpPr/>
          <p:nvPr/>
        </p:nvGrpSpPr>
        <p:grpSpPr>
          <a:xfrm>
            <a:off x="-491112" y="3915575"/>
            <a:ext cx="9917563" cy="3171899"/>
            <a:chOff x="-491112" y="3915575"/>
            <a:chExt cx="9917563" cy="3171899"/>
          </a:xfrm>
        </p:grpSpPr>
        <p:pic>
          <p:nvPicPr>
            <p:cNvPr id="1417" name="Google Shape;1417;p93"/>
            <p:cNvPicPr preferRelativeResize="0"/>
            <p:nvPr/>
          </p:nvPicPr>
          <p:blipFill>
            <a:blip r:embed="rId3">
              <a:alphaModFix/>
            </a:blip>
            <a:stretch>
              <a:fillRect/>
            </a:stretch>
          </p:blipFill>
          <p:spPr>
            <a:xfrm rot="15">
              <a:off x="6487939" y="4519132"/>
              <a:ext cx="2938512" cy="1894537"/>
            </a:xfrm>
            <a:prstGeom prst="rect">
              <a:avLst/>
            </a:prstGeom>
            <a:noFill/>
            <a:ln>
              <a:noFill/>
            </a:ln>
          </p:spPr>
        </p:pic>
        <p:pic>
          <p:nvPicPr>
            <p:cNvPr id="1418" name="Google Shape;1418;p93"/>
            <p:cNvPicPr preferRelativeResize="0"/>
            <p:nvPr/>
          </p:nvPicPr>
          <p:blipFill>
            <a:blip r:embed="rId3">
              <a:alphaModFix/>
            </a:blip>
            <a:stretch>
              <a:fillRect/>
            </a:stretch>
          </p:blipFill>
          <p:spPr>
            <a:xfrm flipH="1" rot="-13">
              <a:off x="-491112" y="3915582"/>
              <a:ext cx="3874674" cy="2498085"/>
            </a:xfrm>
            <a:prstGeom prst="rect">
              <a:avLst/>
            </a:prstGeom>
            <a:noFill/>
            <a:ln>
              <a:noFill/>
            </a:ln>
          </p:spPr>
        </p:pic>
        <p:pic>
          <p:nvPicPr>
            <p:cNvPr id="1419" name="Google Shape;1419;p93"/>
            <p:cNvPicPr preferRelativeResize="0"/>
            <p:nvPr/>
          </p:nvPicPr>
          <p:blipFill>
            <a:blip r:embed="rId4">
              <a:alphaModFix/>
            </a:blip>
            <a:stretch>
              <a:fillRect/>
            </a:stretch>
          </p:blipFill>
          <p:spPr>
            <a:xfrm flipH="1">
              <a:off x="1465642" y="4589374"/>
              <a:ext cx="5256433" cy="2498099"/>
            </a:xfrm>
            <a:prstGeom prst="rect">
              <a:avLst/>
            </a:prstGeom>
            <a:noFill/>
            <a:ln>
              <a:noFill/>
            </a:ln>
          </p:spPr>
        </p:pic>
      </p:grpSp>
      <p:grpSp>
        <p:nvGrpSpPr>
          <p:cNvPr id="1420" name="Google Shape;1420;p93"/>
          <p:cNvGrpSpPr/>
          <p:nvPr/>
        </p:nvGrpSpPr>
        <p:grpSpPr>
          <a:xfrm>
            <a:off x="152325" y="2951643"/>
            <a:ext cx="11513200" cy="3893148"/>
            <a:chOff x="-75" y="7087472"/>
            <a:chExt cx="11513200" cy="4318522"/>
          </a:xfrm>
        </p:grpSpPr>
        <p:sp>
          <p:nvSpPr>
            <p:cNvPr id="1421" name="Google Shape;1421;p93"/>
            <p:cNvSpPr/>
            <p:nvPr/>
          </p:nvSpPr>
          <p:spPr>
            <a:xfrm>
              <a:off x="6441220" y="9556911"/>
              <a:ext cx="349800" cy="18489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22" name="Google Shape;1422;p93"/>
            <p:cNvSpPr/>
            <p:nvPr/>
          </p:nvSpPr>
          <p:spPr>
            <a:xfrm>
              <a:off x="5850957" y="9061940"/>
              <a:ext cx="349800" cy="23439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23" name="Google Shape;1423;p93"/>
            <p:cNvSpPr/>
            <p:nvPr/>
          </p:nvSpPr>
          <p:spPr>
            <a:xfrm>
              <a:off x="7031483" y="9567559"/>
              <a:ext cx="349800" cy="18381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24" name="Google Shape;1424;p93"/>
            <p:cNvSpPr/>
            <p:nvPr/>
          </p:nvSpPr>
          <p:spPr>
            <a:xfrm>
              <a:off x="4670430" y="9737693"/>
              <a:ext cx="349800" cy="1668000"/>
            </a:xfrm>
            <a:prstGeom prst="roundRect">
              <a:avLst>
                <a:gd fmla="val 11533" name="adj"/>
              </a:avLst>
            </a:prstGeom>
            <a:solidFill>
              <a:srgbClr val="90D0FE">
                <a:alpha val="63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25" name="Google Shape;1425;p93"/>
            <p:cNvSpPr/>
            <p:nvPr/>
          </p:nvSpPr>
          <p:spPr>
            <a:xfrm>
              <a:off x="5260693" y="9557010"/>
              <a:ext cx="349800" cy="1848900"/>
            </a:xfrm>
            <a:prstGeom prst="roundRect">
              <a:avLst>
                <a:gd fmla="val 11533" name="adj"/>
              </a:avLst>
            </a:prstGeom>
            <a:solidFill>
              <a:srgbClr val="90D0FE">
                <a:alpha val="63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26" name="Google Shape;1426;p93"/>
            <p:cNvSpPr/>
            <p:nvPr/>
          </p:nvSpPr>
          <p:spPr>
            <a:xfrm>
              <a:off x="7621746" y="9829859"/>
              <a:ext cx="349800" cy="1575900"/>
            </a:xfrm>
            <a:prstGeom prst="roundRect">
              <a:avLst>
                <a:gd fmla="val 10231" name="adj"/>
              </a:avLst>
            </a:prstGeom>
            <a:solidFill>
              <a:srgbClr val="90D0FE">
                <a:alpha val="63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27" name="Google Shape;1427;p93"/>
            <p:cNvSpPr/>
            <p:nvPr/>
          </p:nvSpPr>
          <p:spPr>
            <a:xfrm>
              <a:off x="8212009" y="9414338"/>
              <a:ext cx="349800" cy="19914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28" name="Google Shape;1428;p93"/>
            <p:cNvSpPr/>
            <p:nvPr/>
          </p:nvSpPr>
          <p:spPr>
            <a:xfrm>
              <a:off x="8802272" y="9612644"/>
              <a:ext cx="349800" cy="17931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29" name="Google Shape;1429;p93"/>
            <p:cNvSpPr/>
            <p:nvPr/>
          </p:nvSpPr>
          <p:spPr>
            <a:xfrm>
              <a:off x="9392536" y="9414279"/>
              <a:ext cx="349800" cy="19914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30" name="Google Shape;1430;p93"/>
            <p:cNvSpPr/>
            <p:nvPr/>
          </p:nvSpPr>
          <p:spPr>
            <a:xfrm>
              <a:off x="9982799" y="9491773"/>
              <a:ext cx="349800" cy="1914000"/>
            </a:xfrm>
            <a:prstGeom prst="roundRect">
              <a:avLst>
                <a:gd fmla="val 11533" name="adj"/>
              </a:avLst>
            </a:prstGeom>
            <a:solidFill>
              <a:srgbClr val="90D0FE">
                <a:alpha val="63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31" name="Google Shape;1431;p93"/>
            <p:cNvSpPr/>
            <p:nvPr/>
          </p:nvSpPr>
          <p:spPr>
            <a:xfrm>
              <a:off x="10573062" y="9491742"/>
              <a:ext cx="349800" cy="1914000"/>
            </a:xfrm>
            <a:prstGeom prst="roundRect">
              <a:avLst>
                <a:gd fmla="val 11533" name="adj"/>
              </a:avLst>
            </a:prstGeom>
            <a:solidFill>
              <a:srgbClr val="90D0FE">
                <a:alpha val="63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32" name="Google Shape;1432;p93"/>
            <p:cNvSpPr/>
            <p:nvPr/>
          </p:nvSpPr>
          <p:spPr>
            <a:xfrm>
              <a:off x="4080167" y="9243163"/>
              <a:ext cx="349800" cy="21627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33" name="Google Shape;1433;p93"/>
            <p:cNvSpPr/>
            <p:nvPr/>
          </p:nvSpPr>
          <p:spPr>
            <a:xfrm>
              <a:off x="3489904" y="9884219"/>
              <a:ext cx="349800" cy="1521600"/>
            </a:xfrm>
            <a:prstGeom prst="roundRect">
              <a:avLst>
                <a:gd fmla="val 11533" name="adj"/>
              </a:avLst>
            </a:prstGeom>
            <a:solidFill>
              <a:srgbClr val="90D0FE">
                <a:alpha val="63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34" name="Google Shape;1434;p93"/>
            <p:cNvSpPr/>
            <p:nvPr/>
          </p:nvSpPr>
          <p:spPr>
            <a:xfrm>
              <a:off x="2899641" y="8975728"/>
              <a:ext cx="349800" cy="24300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35" name="Google Shape;1435;p93"/>
            <p:cNvSpPr/>
            <p:nvPr/>
          </p:nvSpPr>
          <p:spPr>
            <a:xfrm>
              <a:off x="2309378" y="8448965"/>
              <a:ext cx="349800" cy="2956800"/>
            </a:xfrm>
            <a:prstGeom prst="roundRect">
              <a:avLst>
                <a:gd fmla="val 11533" name="adj"/>
              </a:avLst>
            </a:prstGeom>
            <a:solidFill>
              <a:srgbClr val="90D0FE">
                <a:alpha val="63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36" name="Google Shape;1436;p93"/>
            <p:cNvSpPr/>
            <p:nvPr/>
          </p:nvSpPr>
          <p:spPr>
            <a:xfrm>
              <a:off x="1128851" y="7676189"/>
              <a:ext cx="349800" cy="37296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37" name="Google Shape;1437;p93"/>
            <p:cNvSpPr/>
            <p:nvPr/>
          </p:nvSpPr>
          <p:spPr>
            <a:xfrm>
              <a:off x="1719114" y="8096994"/>
              <a:ext cx="349800" cy="33090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38" name="Google Shape;1438;p93"/>
            <p:cNvSpPr/>
            <p:nvPr/>
          </p:nvSpPr>
          <p:spPr>
            <a:xfrm>
              <a:off x="564388" y="7087472"/>
              <a:ext cx="324000" cy="4318200"/>
            </a:xfrm>
            <a:prstGeom prst="roundRect">
              <a:avLst>
                <a:gd fmla="val 11533" name="adj"/>
              </a:avLst>
            </a:prstGeom>
            <a:solidFill>
              <a:srgbClr val="90D0FE">
                <a:alpha val="63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39" name="Google Shape;1439;p93"/>
            <p:cNvSpPr/>
            <p:nvPr/>
          </p:nvSpPr>
          <p:spPr>
            <a:xfrm>
              <a:off x="11163325" y="9612578"/>
              <a:ext cx="349800" cy="17931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40" name="Google Shape;1440;p93"/>
            <p:cNvSpPr/>
            <p:nvPr/>
          </p:nvSpPr>
          <p:spPr>
            <a:xfrm>
              <a:off x="-75" y="7856646"/>
              <a:ext cx="324000" cy="35490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grpSp>
        <p:nvGrpSpPr>
          <p:cNvPr id="1441" name="Google Shape;1441;p93"/>
          <p:cNvGrpSpPr/>
          <p:nvPr/>
        </p:nvGrpSpPr>
        <p:grpSpPr>
          <a:xfrm>
            <a:off x="-1" y="3273876"/>
            <a:ext cx="12188827" cy="3585012"/>
            <a:chOff x="-1" y="3273876"/>
            <a:chExt cx="12188827" cy="3585012"/>
          </a:xfrm>
        </p:grpSpPr>
        <p:pic>
          <p:nvPicPr>
            <p:cNvPr id="1442" name="Google Shape;1442;p93"/>
            <p:cNvPicPr preferRelativeResize="0"/>
            <p:nvPr/>
          </p:nvPicPr>
          <p:blipFill rotWithShape="1">
            <a:blip r:embed="rId5">
              <a:alphaModFix/>
            </a:blip>
            <a:srcRect b="22081" l="0" r="3138" t="0"/>
            <a:stretch/>
          </p:blipFill>
          <p:spPr>
            <a:xfrm>
              <a:off x="3276450" y="4872888"/>
              <a:ext cx="7208073" cy="1986000"/>
            </a:xfrm>
            <a:prstGeom prst="rect">
              <a:avLst/>
            </a:prstGeom>
            <a:noFill/>
            <a:ln>
              <a:noFill/>
            </a:ln>
          </p:spPr>
        </p:pic>
        <p:pic>
          <p:nvPicPr>
            <p:cNvPr id="1443" name="Google Shape;1443;p93"/>
            <p:cNvPicPr preferRelativeResize="0"/>
            <p:nvPr/>
          </p:nvPicPr>
          <p:blipFill rotWithShape="1">
            <a:blip r:embed="rId5">
              <a:alphaModFix/>
            </a:blip>
            <a:srcRect b="30074" l="5979" r="3144" t="0"/>
            <a:stretch/>
          </p:blipFill>
          <p:spPr>
            <a:xfrm>
              <a:off x="5250750" y="5282375"/>
              <a:ext cx="5692651" cy="1500300"/>
            </a:xfrm>
            <a:prstGeom prst="rect">
              <a:avLst/>
            </a:prstGeom>
            <a:noFill/>
            <a:ln>
              <a:noFill/>
            </a:ln>
          </p:spPr>
        </p:pic>
        <p:pic>
          <p:nvPicPr>
            <p:cNvPr id="1444" name="Google Shape;1444;p93"/>
            <p:cNvPicPr preferRelativeResize="0"/>
            <p:nvPr/>
          </p:nvPicPr>
          <p:blipFill rotWithShape="1">
            <a:blip r:embed="rId5">
              <a:alphaModFix/>
            </a:blip>
            <a:srcRect b="30074" l="5979" r="3144" t="0"/>
            <a:stretch/>
          </p:blipFill>
          <p:spPr>
            <a:xfrm>
              <a:off x="3955350" y="5358575"/>
              <a:ext cx="5692651" cy="1500300"/>
            </a:xfrm>
            <a:prstGeom prst="rect">
              <a:avLst/>
            </a:prstGeom>
            <a:noFill/>
            <a:ln>
              <a:noFill/>
            </a:ln>
          </p:spPr>
        </p:pic>
        <p:pic>
          <p:nvPicPr>
            <p:cNvPr id="1445" name="Google Shape;1445;p93"/>
            <p:cNvPicPr preferRelativeResize="0"/>
            <p:nvPr/>
          </p:nvPicPr>
          <p:blipFill>
            <a:blip r:embed="rId6">
              <a:alphaModFix/>
            </a:blip>
            <a:stretch>
              <a:fillRect/>
            </a:stretch>
          </p:blipFill>
          <p:spPr>
            <a:xfrm>
              <a:off x="8697227" y="3273876"/>
              <a:ext cx="3491598" cy="3309626"/>
            </a:xfrm>
            <a:prstGeom prst="rect">
              <a:avLst/>
            </a:prstGeom>
            <a:noFill/>
            <a:ln>
              <a:noFill/>
            </a:ln>
          </p:spPr>
        </p:pic>
        <p:pic>
          <p:nvPicPr>
            <p:cNvPr id="1446" name="Google Shape;1446;p93"/>
            <p:cNvPicPr preferRelativeResize="0"/>
            <p:nvPr/>
          </p:nvPicPr>
          <p:blipFill rotWithShape="1">
            <a:blip r:embed="rId5">
              <a:alphaModFix/>
            </a:blip>
            <a:srcRect b="27255" l="0" r="3138" t="-11353"/>
            <a:stretch/>
          </p:blipFill>
          <p:spPr>
            <a:xfrm flipH="1">
              <a:off x="-1" y="5486402"/>
              <a:ext cx="4599326" cy="1367800"/>
            </a:xfrm>
            <a:prstGeom prst="rect">
              <a:avLst/>
            </a:prstGeom>
            <a:noFill/>
            <a:ln>
              <a:noFill/>
            </a:ln>
          </p:spPr>
        </p:pic>
        <p:pic>
          <p:nvPicPr>
            <p:cNvPr id="1447" name="Google Shape;1447;p93"/>
            <p:cNvPicPr preferRelativeResize="0"/>
            <p:nvPr/>
          </p:nvPicPr>
          <p:blipFill rotWithShape="1">
            <a:blip r:embed="rId5">
              <a:alphaModFix/>
            </a:blip>
            <a:srcRect b="30074" l="0" r="3138" t="0"/>
            <a:stretch/>
          </p:blipFill>
          <p:spPr>
            <a:xfrm>
              <a:off x="6835473" y="5534250"/>
              <a:ext cx="5353352" cy="1323750"/>
            </a:xfrm>
            <a:prstGeom prst="rect">
              <a:avLst/>
            </a:prstGeom>
            <a:noFill/>
            <a:ln>
              <a:noFill/>
            </a:ln>
          </p:spPr>
        </p:pic>
      </p:grpSp>
      <p:pic>
        <p:nvPicPr>
          <p:cNvPr id="1448" name="Google Shape;1448;p93"/>
          <p:cNvPicPr preferRelativeResize="0"/>
          <p:nvPr/>
        </p:nvPicPr>
        <p:blipFill>
          <a:blip r:embed="rId7">
            <a:alphaModFix/>
          </a:blip>
          <a:stretch>
            <a:fillRect/>
          </a:stretch>
        </p:blipFill>
        <p:spPr>
          <a:xfrm>
            <a:off x="5924236" y="3622504"/>
            <a:ext cx="1159389" cy="241683"/>
          </a:xfrm>
          <a:prstGeom prst="rect">
            <a:avLst/>
          </a:prstGeom>
          <a:noFill/>
          <a:ln>
            <a:noFill/>
          </a:ln>
        </p:spPr>
      </p:pic>
      <p:pic>
        <p:nvPicPr>
          <p:cNvPr descr="pasted-image.pdf" id="1449" name="Google Shape;1449;p93"/>
          <p:cNvPicPr preferRelativeResize="0"/>
          <p:nvPr/>
        </p:nvPicPr>
        <p:blipFill rotWithShape="1">
          <a:blip r:embed="rId8">
            <a:alphaModFix/>
          </a:blip>
          <a:srcRect b="0" l="0" r="0" t="0"/>
          <a:stretch/>
        </p:blipFill>
        <p:spPr>
          <a:xfrm>
            <a:off x="5105076" y="3571050"/>
            <a:ext cx="492146" cy="344525"/>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1 - Thank You - B">
  <p:cSld name="Thank You - A_1_1">
    <p:bg>
      <p:bgPr>
        <a:solidFill>
          <a:srgbClr val="90D0FE"/>
        </a:solidFill>
      </p:bgPr>
    </p:bg>
    <p:spTree>
      <p:nvGrpSpPr>
        <p:cNvPr id="1450" name="Shape 1450"/>
        <p:cNvGrpSpPr/>
        <p:nvPr/>
      </p:nvGrpSpPr>
      <p:grpSpPr>
        <a:xfrm>
          <a:off x="0" y="0"/>
          <a:ext cx="0" cy="0"/>
          <a:chOff x="0" y="0"/>
          <a:chExt cx="0" cy="0"/>
        </a:xfrm>
      </p:grpSpPr>
      <p:sp>
        <p:nvSpPr>
          <p:cNvPr id="1451" name="Google Shape;1451;p94"/>
          <p:cNvSpPr/>
          <p:nvPr/>
        </p:nvSpPr>
        <p:spPr>
          <a:xfrm>
            <a:off x="0" y="0"/>
            <a:ext cx="12188700" cy="6858000"/>
          </a:xfrm>
          <a:prstGeom prst="rect">
            <a:avLst/>
          </a:prstGeom>
          <a:gradFill>
            <a:gsLst>
              <a:gs pos="0">
                <a:srgbClr val="EAF5FE"/>
              </a:gs>
              <a:gs pos="100000">
                <a:srgbClr val="CFE9FE"/>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52" name="Google Shape;1452;p94"/>
          <p:cNvGrpSpPr/>
          <p:nvPr/>
        </p:nvGrpSpPr>
        <p:grpSpPr>
          <a:xfrm>
            <a:off x="-491112" y="3915575"/>
            <a:ext cx="9917563" cy="3171899"/>
            <a:chOff x="-491112" y="3915575"/>
            <a:chExt cx="9917563" cy="3171899"/>
          </a:xfrm>
        </p:grpSpPr>
        <p:pic>
          <p:nvPicPr>
            <p:cNvPr id="1453" name="Google Shape;1453;p94"/>
            <p:cNvPicPr preferRelativeResize="0"/>
            <p:nvPr/>
          </p:nvPicPr>
          <p:blipFill>
            <a:blip r:embed="rId2">
              <a:alphaModFix/>
            </a:blip>
            <a:stretch>
              <a:fillRect/>
            </a:stretch>
          </p:blipFill>
          <p:spPr>
            <a:xfrm rot="15">
              <a:off x="6487939" y="4519132"/>
              <a:ext cx="2938512" cy="1894537"/>
            </a:xfrm>
            <a:prstGeom prst="rect">
              <a:avLst/>
            </a:prstGeom>
            <a:noFill/>
            <a:ln>
              <a:noFill/>
            </a:ln>
          </p:spPr>
        </p:pic>
        <p:pic>
          <p:nvPicPr>
            <p:cNvPr id="1454" name="Google Shape;1454;p94"/>
            <p:cNvPicPr preferRelativeResize="0"/>
            <p:nvPr/>
          </p:nvPicPr>
          <p:blipFill>
            <a:blip r:embed="rId2">
              <a:alphaModFix/>
            </a:blip>
            <a:stretch>
              <a:fillRect/>
            </a:stretch>
          </p:blipFill>
          <p:spPr>
            <a:xfrm flipH="1" rot="-13">
              <a:off x="-491112" y="3915582"/>
              <a:ext cx="3874674" cy="2498085"/>
            </a:xfrm>
            <a:prstGeom prst="rect">
              <a:avLst/>
            </a:prstGeom>
            <a:noFill/>
            <a:ln>
              <a:noFill/>
            </a:ln>
          </p:spPr>
        </p:pic>
        <p:pic>
          <p:nvPicPr>
            <p:cNvPr id="1455" name="Google Shape;1455;p94"/>
            <p:cNvPicPr preferRelativeResize="0"/>
            <p:nvPr/>
          </p:nvPicPr>
          <p:blipFill>
            <a:blip r:embed="rId3">
              <a:alphaModFix/>
            </a:blip>
            <a:stretch>
              <a:fillRect/>
            </a:stretch>
          </p:blipFill>
          <p:spPr>
            <a:xfrm flipH="1">
              <a:off x="1465642" y="4589374"/>
              <a:ext cx="5256433" cy="2498099"/>
            </a:xfrm>
            <a:prstGeom prst="rect">
              <a:avLst/>
            </a:prstGeom>
            <a:noFill/>
            <a:ln>
              <a:noFill/>
            </a:ln>
          </p:spPr>
        </p:pic>
      </p:grpSp>
      <p:grpSp>
        <p:nvGrpSpPr>
          <p:cNvPr id="1456" name="Google Shape;1456;p94"/>
          <p:cNvGrpSpPr/>
          <p:nvPr/>
        </p:nvGrpSpPr>
        <p:grpSpPr>
          <a:xfrm>
            <a:off x="152325" y="2951643"/>
            <a:ext cx="11513200" cy="3893148"/>
            <a:chOff x="-75" y="7087472"/>
            <a:chExt cx="11513200" cy="4318522"/>
          </a:xfrm>
        </p:grpSpPr>
        <p:sp>
          <p:nvSpPr>
            <p:cNvPr id="1457" name="Google Shape;1457;p94"/>
            <p:cNvSpPr/>
            <p:nvPr/>
          </p:nvSpPr>
          <p:spPr>
            <a:xfrm>
              <a:off x="6441220" y="9556911"/>
              <a:ext cx="349800" cy="18489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58" name="Google Shape;1458;p94"/>
            <p:cNvSpPr/>
            <p:nvPr/>
          </p:nvSpPr>
          <p:spPr>
            <a:xfrm>
              <a:off x="5850957" y="9061940"/>
              <a:ext cx="349800" cy="23439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59" name="Google Shape;1459;p94"/>
            <p:cNvSpPr/>
            <p:nvPr/>
          </p:nvSpPr>
          <p:spPr>
            <a:xfrm>
              <a:off x="7031483" y="9567559"/>
              <a:ext cx="349800" cy="18381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60" name="Google Shape;1460;p94"/>
            <p:cNvSpPr/>
            <p:nvPr/>
          </p:nvSpPr>
          <p:spPr>
            <a:xfrm>
              <a:off x="4670430" y="9737693"/>
              <a:ext cx="349800" cy="1668000"/>
            </a:xfrm>
            <a:prstGeom prst="roundRect">
              <a:avLst>
                <a:gd fmla="val 11533" name="adj"/>
              </a:avLst>
            </a:prstGeom>
            <a:solidFill>
              <a:srgbClr val="90D0FE">
                <a:alpha val="63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61" name="Google Shape;1461;p94"/>
            <p:cNvSpPr/>
            <p:nvPr/>
          </p:nvSpPr>
          <p:spPr>
            <a:xfrm>
              <a:off x="5260693" y="9557010"/>
              <a:ext cx="349800" cy="1848900"/>
            </a:xfrm>
            <a:prstGeom prst="roundRect">
              <a:avLst>
                <a:gd fmla="val 11533" name="adj"/>
              </a:avLst>
            </a:prstGeom>
            <a:solidFill>
              <a:srgbClr val="90D0FE">
                <a:alpha val="63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62" name="Google Shape;1462;p94"/>
            <p:cNvSpPr/>
            <p:nvPr/>
          </p:nvSpPr>
          <p:spPr>
            <a:xfrm>
              <a:off x="7621746" y="9829859"/>
              <a:ext cx="349800" cy="1575900"/>
            </a:xfrm>
            <a:prstGeom prst="roundRect">
              <a:avLst>
                <a:gd fmla="val 10231" name="adj"/>
              </a:avLst>
            </a:prstGeom>
            <a:solidFill>
              <a:srgbClr val="90D0FE">
                <a:alpha val="63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63" name="Google Shape;1463;p94"/>
            <p:cNvSpPr/>
            <p:nvPr/>
          </p:nvSpPr>
          <p:spPr>
            <a:xfrm>
              <a:off x="8212009" y="9414338"/>
              <a:ext cx="349800" cy="19914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64" name="Google Shape;1464;p94"/>
            <p:cNvSpPr/>
            <p:nvPr/>
          </p:nvSpPr>
          <p:spPr>
            <a:xfrm>
              <a:off x="8802272" y="9612644"/>
              <a:ext cx="349800" cy="17931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65" name="Google Shape;1465;p94"/>
            <p:cNvSpPr/>
            <p:nvPr/>
          </p:nvSpPr>
          <p:spPr>
            <a:xfrm>
              <a:off x="9392536" y="9414279"/>
              <a:ext cx="349800" cy="19914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66" name="Google Shape;1466;p94"/>
            <p:cNvSpPr/>
            <p:nvPr/>
          </p:nvSpPr>
          <p:spPr>
            <a:xfrm>
              <a:off x="9982799" y="9491773"/>
              <a:ext cx="349800" cy="1914000"/>
            </a:xfrm>
            <a:prstGeom prst="roundRect">
              <a:avLst>
                <a:gd fmla="val 11533" name="adj"/>
              </a:avLst>
            </a:prstGeom>
            <a:solidFill>
              <a:srgbClr val="90D0FE">
                <a:alpha val="63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67" name="Google Shape;1467;p94"/>
            <p:cNvSpPr/>
            <p:nvPr/>
          </p:nvSpPr>
          <p:spPr>
            <a:xfrm>
              <a:off x="10573062" y="9491742"/>
              <a:ext cx="349800" cy="1914000"/>
            </a:xfrm>
            <a:prstGeom prst="roundRect">
              <a:avLst>
                <a:gd fmla="val 11533" name="adj"/>
              </a:avLst>
            </a:prstGeom>
            <a:solidFill>
              <a:srgbClr val="90D0FE">
                <a:alpha val="63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68" name="Google Shape;1468;p94"/>
            <p:cNvSpPr/>
            <p:nvPr/>
          </p:nvSpPr>
          <p:spPr>
            <a:xfrm>
              <a:off x="4080167" y="9243163"/>
              <a:ext cx="349800" cy="21627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69" name="Google Shape;1469;p94"/>
            <p:cNvSpPr/>
            <p:nvPr/>
          </p:nvSpPr>
          <p:spPr>
            <a:xfrm>
              <a:off x="3489904" y="9884219"/>
              <a:ext cx="349800" cy="1521600"/>
            </a:xfrm>
            <a:prstGeom prst="roundRect">
              <a:avLst>
                <a:gd fmla="val 11533" name="adj"/>
              </a:avLst>
            </a:prstGeom>
            <a:solidFill>
              <a:srgbClr val="90D0FE">
                <a:alpha val="63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70" name="Google Shape;1470;p94"/>
            <p:cNvSpPr/>
            <p:nvPr/>
          </p:nvSpPr>
          <p:spPr>
            <a:xfrm>
              <a:off x="2899641" y="8975728"/>
              <a:ext cx="349800" cy="24300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71" name="Google Shape;1471;p94"/>
            <p:cNvSpPr/>
            <p:nvPr/>
          </p:nvSpPr>
          <p:spPr>
            <a:xfrm>
              <a:off x="2309378" y="8448965"/>
              <a:ext cx="349800" cy="2956800"/>
            </a:xfrm>
            <a:prstGeom prst="roundRect">
              <a:avLst>
                <a:gd fmla="val 11533" name="adj"/>
              </a:avLst>
            </a:prstGeom>
            <a:solidFill>
              <a:srgbClr val="90D0FE">
                <a:alpha val="63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72" name="Google Shape;1472;p94"/>
            <p:cNvSpPr/>
            <p:nvPr/>
          </p:nvSpPr>
          <p:spPr>
            <a:xfrm>
              <a:off x="1128851" y="7676189"/>
              <a:ext cx="349800" cy="37296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73" name="Google Shape;1473;p94"/>
            <p:cNvSpPr/>
            <p:nvPr/>
          </p:nvSpPr>
          <p:spPr>
            <a:xfrm>
              <a:off x="1719114" y="8096994"/>
              <a:ext cx="349800" cy="33090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74" name="Google Shape;1474;p94"/>
            <p:cNvSpPr/>
            <p:nvPr/>
          </p:nvSpPr>
          <p:spPr>
            <a:xfrm>
              <a:off x="564388" y="7087472"/>
              <a:ext cx="324000" cy="4318200"/>
            </a:xfrm>
            <a:prstGeom prst="roundRect">
              <a:avLst>
                <a:gd fmla="val 11533" name="adj"/>
              </a:avLst>
            </a:prstGeom>
            <a:solidFill>
              <a:srgbClr val="90D0FE">
                <a:alpha val="63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75" name="Google Shape;1475;p94"/>
            <p:cNvSpPr/>
            <p:nvPr/>
          </p:nvSpPr>
          <p:spPr>
            <a:xfrm>
              <a:off x="11163325" y="9612578"/>
              <a:ext cx="349800" cy="17931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76" name="Google Shape;1476;p94"/>
            <p:cNvSpPr/>
            <p:nvPr/>
          </p:nvSpPr>
          <p:spPr>
            <a:xfrm>
              <a:off x="-75" y="7856646"/>
              <a:ext cx="324000" cy="3549000"/>
            </a:xfrm>
            <a:prstGeom prst="roundRect">
              <a:avLst>
                <a:gd fmla="val 11533" name="adj"/>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grpSp>
        <p:nvGrpSpPr>
          <p:cNvPr id="1477" name="Google Shape;1477;p94"/>
          <p:cNvGrpSpPr/>
          <p:nvPr/>
        </p:nvGrpSpPr>
        <p:grpSpPr>
          <a:xfrm>
            <a:off x="-1" y="3273876"/>
            <a:ext cx="12188827" cy="3585012"/>
            <a:chOff x="-1" y="3273876"/>
            <a:chExt cx="12188827" cy="3585012"/>
          </a:xfrm>
        </p:grpSpPr>
        <p:pic>
          <p:nvPicPr>
            <p:cNvPr id="1478" name="Google Shape;1478;p94"/>
            <p:cNvPicPr preferRelativeResize="0"/>
            <p:nvPr/>
          </p:nvPicPr>
          <p:blipFill rotWithShape="1">
            <a:blip r:embed="rId4">
              <a:alphaModFix/>
            </a:blip>
            <a:srcRect b="22081" l="0" r="3138" t="0"/>
            <a:stretch/>
          </p:blipFill>
          <p:spPr>
            <a:xfrm>
              <a:off x="3276450" y="4872888"/>
              <a:ext cx="7208073" cy="1986000"/>
            </a:xfrm>
            <a:prstGeom prst="rect">
              <a:avLst/>
            </a:prstGeom>
            <a:noFill/>
            <a:ln>
              <a:noFill/>
            </a:ln>
          </p:spPr>
        </p:pic>
        <p:pic>
          <p:nvPicPr>
            <p:cNvPr id="1479" name="Google Shape;1479;p94"/>
            <p:cNvPicPr preferRelativeResize="0"/>
            <p:nvPr/>
          </p:nvPicPr>
          <p:blipFill rotWithShape="1">
            <a:blip r:embed="rId4">
              <a:alphaModFix/>
            </a:blip>
            <a:srcRect b="30074" l="5979" r="3144" t="0"/>
            <a:stretch/>
          </p:blipFill>
          <p:spPr>
            <a:xfrm>
              <a:off x="5250750" y="5282375"/>
              <a:ext cx="5692651" cy="1500300"/>
            </a:xfrm>
            <a:prstGeom prst="rect">
              <a:avLst/>
            </a:prstGeom>
            <a:noFill/>
            <a:ln>
              <a:noFill/>
            </a:ln>
          </p:spPr>
        </p:pic>
        <p:pic>
          <p:nvPicPr>
            <p:cNvPr id="1480" name="Google Shape;1480;p94"/>
            <p:cNvPicPr preferRelativeResize="0"/>
            <p:nvPr/>
          </p:nvPicPr>
          <p:blipFill rotWithShape="1">
            <a:blip r:embed="rId4">
              <a:alphaModFix/>
            </a:blip>
            <a:srcRect b="30074" l="5979" r="3144" t="0"/>
            <a:stretch/>
          </p:blipFill>
          <p:spPr>
            <a:xfrm>
              <a:off x="3955350" y="5358575"/>
              <a:ext cx="5692651" cy="1500300"/>
            </a:xfrm>
            <a:prstGeom prst="rect">
              <a:avLst/>
            </a:prstGeom>
            <a:noFill/>
            <a:ln>
              <a:noFill/>
            </a:ln>
          </p:spPr>
        </p:pic>
        <p:pic>
          <p:nvPicPr>
            <p:cNvPr id="1481" name="Google Shape;1481;p94"/>
            <p:cNvPicPr preferRelativeResize="0"/>
            <p:nvPr/>
          </p:nvPicPr>
          <p:blipFill>
            <a:blip r:embed="rId5">
              <a:alphaModFix/>
            </a:blip>
            <a:stretch>
              <a:fillRect/>
            </a:stretch>
          </p:blipFill>
          <p:spPr>
            <a:xfrm>
              <a:off x="8697227" y="3273876"/>
              <a:ext cx="3491598" cy="3309626"/>
            </a:xfrm>
            <a:prstGeom prst="rect">
              <a:avLst/>
            </a:prstGeom>
            <a:noFill/>
            <a:ln>
              <a:noFill/>
            </a:ln>
          </p:spPr>
        </p:pic>
        <p:pic>
          <p:nvPicPr>
            <p:cNvPr id="1482" name="Google Shape;1482;p94"/>
            <p:cNvPicPr preferRelativeResize="0"/>
            <p:nvPr/>
          </p:nvPicPr>
          <p:blipFill rotWithShape="1">
            <a:blip r:embed="rId4">
              <a:alphaModFix/>
            </a:blip>
            <a:srcRect b="27255" l="0" r="3138" t="-11353"/>
            <a:stretch/>
          </p:blipFill>
          <p:spPr>
            <a:xfrm flipH="1">
              <a:off x="-1" y="5486402"/>
              <a:ext cx="4599326" cy="1367800"/>
            </a:xfrm>
            <a:prstGeom prst="rect">
              <a:avLst/>
            </a:prstGeom>
            <a:noFill/>
            <a:ln>
              <a:noFill/>
            </a:ln>
          </p:spPr>
        </p:pic>
        <p:pic>
          <p:nvPicPr>
            <p:cNvPr id="1483" name="Google Shape;1483;p94"/>
            <p:cNvPicPr preferRelativeResize="0"/>
            <p:nvPr/>
          </p:nvPicPr>
          <p:blipFill rotWithShape="1">
            <a:blip r:embed="rId4">
              <a:alphaModFix/>
            </a:blip>
            <a:srcRect b="30074" l="0" r="3138" t="0"/>
            <a:stretch/>
          </p:blipFill>
          <p:spPr>
            <a:xfrm>
              <a:off x="6835473" y="5534250"/>
              <a:ext cx="5353352" cy="1323750"/>
            </a:xfrm>
            <a:prstGeom prst="rect">
              <a:avLst/>
            </a:prstGeom>
            <a:noFill/>
            <a:ln>
              <a:noFill/>
            </a:ln>
          </p:spPr>
        </p:pic>
      </p:grpSp>
      <p:sp>
        <p:nvSpPr>
          <p:cNvPr id="1484" name="Google Shape;1484;p94"/>
          <p:cNvSpPr txBox="1"/>
          <p:nvPr>
            <p:ph type="title"/>
          </p:nvPr>
        </p:nvSpPr>
        <p:spPr>
          <a:xfrm>
            <a:off x="1122075" y="1699925"/>
            <a:ext cx="9944700" cy="1441800"/>
          </a:xfrm>
          <a:prstGeom prst="rect">
            <a:avLst/>
          </a:prstGeom>
        </p:spPr>
        <p:txBody>
          <a:bodyPr anchorCtr="0" anchor="ctr" bIns="0" lIns="0" spcFirstLastPara="1" rIns="0" wrap="square" tIns="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p:txBody>
      </p:sp>
      <p:pic>
        <p:nvPicPr>
          <p:cNvPr id="1485" name="Google Shape;1485;p94"/>
          <p:cNvPicPr preferRelativeResize="0"/>
          <p:nvPr/>
        </p:nvPicPr>
        <p:blipFill>
          <a:blip r:embed="rId6">
            <a:alphaModFix/>
          </a:blip>
          <a:stretch>
            <a:fillRect/>
          </a:stretch>
        </p:blipFill>
        <p:spPr>
          <a:xfrm>
            <a:off x="5924236" y="4051704"/>
            <a:ext cx="1159389" cy="241683"/>
          </a:xfrm>
          <a:prstGeom prst="rect">
            <a:avLst/>
          </a:prstGeom>
          <a:noFill/>
          <a:ln>
            <a:noFill/>
          </a:ln>
        </p:spPr>
      </p:pic>
      <p:pic>
        <p:nvPicPr>
          <p:cNvPr descr="pasted-image.pdf" id="1486" name="Google Shape;1486;p94"/>
          <p:cNvPicPr preferRelativeResize="0"/>
          <p:nvPr/>
        </p:nvPicPr>
        <p:blipFill rotWithShape="1">
          <a:blip r:embed="rId7">
            <a:alphaModFix/>
          </a:blip>
          <a:srcRect b="0" l="0" r="0" t="0"/>
          <a:stretch/>
        </p:blipFill>
        <p:spPr>
          <a:xfrm>
            <a:off x="5105076" y="4000250"/>
            <a:ext cx="492146" cy="344525"/>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Logo Only">
  <p:cSld name="Basic_2_1">
    <p:spTree>
      <p:nvGrpSpPr>
        <p:cNvPr id="1487" name="Shape 1487"/>
        <p:cNvGrpSpPr/>
        <p:nvPr/>
      </p:nvGrpSpPr>
      <p:grpSpPr>
        <a:xfrm>
          <a:off x="0" y="0"/>
          <a:ext cx="0" cy="0"/>
          <a:chOff x="0" y="0"/>
          <a:chExt cx="0" cy="0"/>
        </a:xfrm>
      </p:grpSpPr>
      <p:grpSp>
        <p:nvGrpSpPr>
          <p:cNvPr id="1488" name="Google Shape;1488;p95"/>
          <p:cNvGrpSpPr/>
          <p:nvPr/>
        </p:nvGrpSpPr>
        <p:grpSpPr>
          <a:xfrm>
            <a:off x="10127324" y="0"/>
            <a:ext cx="2061501" cy="1365200"/>
            <a:chOff x="10127324" y="0"/>
            <a:chExt cx="2061501" cy="1365200"/>
          </a:xfrm>
        </p:grpSpPr>
        <p:pic>
          <p:nvPicPr>
            <p:cNvPr id="1489" name="Google Shape;1489;p95"/>
            <p:cNvPicPr preferRelativeResize="0"/>
            <p:nvPr/>
          </p:nvPicPr>
          <p:blipFill>
            <a:blip r:embed="rId2">
              <a:alphaModFix/>
            </a:blip>
            <a:stretch>
              <a:fillRect/>
            </a:stretch>
          </p:blipFill>
          <p:spPr>
            <a:xfrm>
              <a:off x="10127324" y="601950"/>
              <a:ext cx="1365200" cy="284600"/>
            </a:xfrm>
            <a:prstGeom prst="rect">
              <a:avLst/>
            </a:prstGeom>
            <a:noFill/>
            <a:ln>
              <a:noFill/>
            </a:ln>
          </p:spPr>
        </p:pic>
        <p:pic>
          <p:nvPicPr>
            <p:cNvPr id="1490" name="Google Shape;1490;p95"/>
            <p:cNvPicPr preferRelativeResize="0"/>
            <p:nvPr/>
          </p:nvPicPr>
          <p:blipFill>
            <a:blip r:embed="rId3">
              <a:alphaModFix/>
            </a:blip>
            <a:stretch>
              <a:fillRect/>
            </a:stretch>
          </p:blipFill>
          <p:spPr>
            <a:xfrm>
              <a:off x="10823625" y="0"/>
              <a:ext cx="1365200" cy="1365200"/>
            </a:xfrm>
            <a:prstGeom prst="rect">
              <a:avLst/>
            </a:prstGeom>
            <a:noFill/>
            <a:ln>
              <a:noFill/>
            </a:ln>
          </p:spPr>
        </p:pic>
      </p:grpSp>
      <p:sp>
        <p:nvSpPr>
          <p:cNvPr id="1491" name="Google Shape;1491;p95"/>
          <p:cNvSpPr txBox="1"/>
          <p:nvPr>
            <p:ph idx="1" type="subTitle"/>
          </p:nvPr>
        </p:nvSpPr>
        <p:spPr>
          <a:xfrm>
            <a:off x="576075" y="6558853"/>
            <a:ext cx="8418300" cy="223500"/>
          </a:xfrm>
          <a:prstGeom prst="rect">
            <a:avLst/>
          </a:prstGeom>
        </p:spPr>
        <p:txBody>
          <a:bodyPr anchorCtr="0" anchor="b" bIns="0" lIns="0" spcFirstLastPara="1" rIns="0" wrap="square" tIns="0">
            <a:noAutofit/>
          </a:bodyPr>
          <a:lstStyle>
            <a:lvl1pPr lvl="0" rtl="0">
              <a:spcBef>
                <a:spcPts val="0"/>
              </a:spcBef>
              <a:spcAft>
                <a:spcPts val="0"/>
              </a:spcAft>
              <a:buSzPts val="1000"/>
              <a:buNone/>
              <a:defRPr sz="1000"/>
            </a:lvl1pPr>
            <a:lvl2pPr lvl="1" rtl="0">
              <a:spcBef>
                <a:spcPts val="300"/>
              </a:spcBef>
              <a:spcAft>
                <a:spcPts val="0"/>
              </a:spcAft>
              <a:buSzPts val="1000"/>
              <a:buNone/>
              <a:defRPr sz="1000"/>
            </a:lvl2pPr>
            <a:lvl3pPr lvl="2" rtl="0">
              <a:spcBef>
                <a:spcPts val="600"/>
              </a:spcBef>
              <a:spcAft>
                <a:spcPts val="0"/>
              </a:spcAft>
              <a:buSzPts val="1000"/>
              <a:buNone/>
              <a:defRPr sz="1000"/>
            </a:lvl3pPr>
            <a:lvl4pPr lvl="3" rtl="0">
              <a:spcBef>
                <a:spcPts val="600"/>
              </a:spcBef>
              <a:spcAft>
                <a:spcPts val="0"/>
              </a:spcAft>
              <a:buSzPts val="1000"/>
              <a:buNone/>
              <a:defRPr sz="1000"/>
            </a:lvl4pPr>
            <a:lvl5pPr lvl="4" rtl="0">
              <a:spcBef>
                <a:spcPts val="600"/>
              </a:spcBef>
              <a:spcAft>
                <a:spcPts val="0"/>
              </a:spcAft>
              <a:buSzPts val="1000"/>
              <a:buNone/>
              <a:defRPr sz="1000"/>
            </a:lvl5pPr>
            <a:lvl6pPr lvl="5" rtl="0">
              <a:spcBef>
                <a:spcPts val="600"/>
              </a:spcBef>
              <a:spcAft>
                <a:spcPts val="0"/>
              </a:spcAft>
              <a:buSzPts val="1000"/>
              <a:buNone/>
              <a:defRPr sz="1000"/>
            </a:lvl6pPr>
            <a:lvl7pPr lvl="6" rtl="0">
              <a:spcBef>
                <a:spcPts val="400"/>
              </a:spcBef>
              <a:spcAft>
                <a:spcPts val="0"/>
              </a:spcAft>
              <a:buSzPts val="1000"/>
              <a:buNone/>
              <a:defRPr sz="1000"/>
            </a:lvl7pPr>
            <a:lvl8pPr lvl="7" rtl="0">
              <a:spcBef>
                <a:spcPts val="400"/>
              </a:spcBef>
              <a:spcAft>
                <a:spcPts val="0"/>
              </a:spcAft>
              <a:buSzPts val="1000"/>
              <a:buNone/>
              <a:defRPr sz="1000"/>
            </a:lvl8pPr>
            <a:lvl9pPr lvl="8" rtl="0">
              <a:spcBef>
                <a:spcPts val="400"/>
              </a:spcBef>
              <a:spcAft>
                <a:spcPts val="0"/>
              </a:spcAft>
              <a:buSzPts val="1000"/>
              <a:buNone/>
              <a:defRPr sz="10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3" Type="http://schemas.openxmlformats.org/officeDocument/2006/relationships/theme" Target="../theme/theme2.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9" Type="http://schemas.openxmlformats.org/officeDocument/2006/relationships/slideLayout" Target="../slideLayouts/slideLayout71.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31" Type="http://schemas.openxmlformats.org/officeDocument/2006/relationships/slideLayout" Target="../slideLayouts/slideLayout93.xml"/><Relationship Id="rId30" Type="http://schemas.openxmlformats.org/officeDocument/2006/relationships/slideLayout" Target="../slideLayouts/slideLayout92.xml"/><Relationship Id="rId32" Type="http://schemas.openxmlformats.org/officeDocument/2006/relationships/theme" Target="../theme/theme1.xml"/><Relationship Id="rId20" Type="http://schemas.openxmlformats.org/officeDocument/2006/relationships/slideLayout" Target="../slideLayouts/slideLayout82.xml"/><Relationship Id="rId22" Type="http://schemas.openxmlformats.org/officeDocument/2006/relationships/slideLayout" Target="../slideLayouts/slideLayout84.xml"/><Relationship Id="rId21" Type="http://schemas.openxmlformats.org/officeDocument/2006/relationships/slideLayout" Target="../slideLayouts/slideLayout83.xml"/><Relationship Id="rId24" Type="http://schemas.openxmlformats.org/officeDocument/2006/relationships/slideLayout" Target="../slideLayouts/slideLayout86.xml"/><Relationship Id="rId23" Type="http://schemas.openxmlformats.org/officeDocument/2006/relationships/slideLayout" Target="../slideLayouts/slideLayout85.xml"/><Relationship Id="rId26" Type="http://schemas.openxmlformats.org/officeDocument/2006/relationships/slideLayout" Target="../slideLayouts/slideLayout88.xml"/><Relationship Id="rId25" Type="http://schemas.openxmlformats.org/officeDocument/2006/relationships/slideLayout" Target="../slideLayouts/slideLayout87.xml"/><Relationship Id="rId28" Type="http://schemas.openxmlformats.org/officeDocument/2006/relationships/slideLayout" Target="../slideLayouts/slideLayout90.xml"/><Relationship Id="rId27" Type="http://schemas.openxmlformats.org/officeDocument/2006/relationships/slideLayout" Target="../slideLayouts/slideLayout89.xml"/><Relationship Id="rId29" Type="http://schemas.openxmlformats.org/officeDocument/2006/relationships/slideLayout" Target="../slideLayouts/slideLayout91.xml"/><Relationship Id="rId11" Type="http://schemas.openxmlformats.org/officeDocument/2006/relationships/slideLayout" Target="../slideLayouts/slideLayout73.xml"/><Relationship Id="rId10" Type="http://schemas.openxmlformats.org/officeDocument/2006/relationships/slideLayout" Target="../slideLayouts/slideLayout72.xml"/><Relationship Id="rId13" Type="http://schemas.openxmlformats.org/officeDocument/2006/relationships/slideLayout" Target="../slideLayouts/slideLayout75.xml"/><Relationship Id="rId12" Type="http://schemas.openxmlformats.org/officeDocument/2006/relationships/slideLayout" Target="../slideLayouts/slideLayout74.xml"/><Relationship Id="rId15" Type="http://schemas.openxmlformats.org/officeDocument/2006/relationships/slideLayout" Target="../slideLayouts/slideLayout77.xml"/><Relationship Id="rId14" Type="http://schemas.openxmlformats.org/officeDocument/2006/relationships/slideLayout" Target="../slideLayouts/slideLayout76.xml"/><Relationship Id="rId17" Type="http://schemas.openxmlformats.org/officeDocument/2006/relationships/slideLayout" Target="../slideLayouts/slideLayout79.xml"/><Relationship Id="rId16" Type="http://schemas.openxmlformats.org/officeDocument/2006/relationships/slideLayout" Target="../slideLayouts/slideLayout78.xml"/><Relationship Id="rId19" Type="http://schemas.openxmlformats.org/officeDocument/2006/relationships/slideLayout" Target="../slideLayouts/slideLayout81.xml"/><Relationship Id="rId18"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 name="Shape 22"/>
        <p:cNvGrpSpPr/>
        <p:nvPr/>
      </p:nvGrpSpPr>
      <p:grpSpPr>
        <a:xfrm>
          <a:off x="0" y="0"/>
          <a:ext cx="0" cy="0"/>
          <a:chOff x="0" y="0"/>
          <a:chExt cx="0" cy="0"/>
        </a:xfrm>
      </p:grpSpPr>
      <p:sp>
        <p:nvSpPr>
          <p:cNvPr id="23" name="Google Shape;23;p1"/>
          <p:cNvSpPr txBox="1"/>
          <p:nvPr>
            <p:ph idx="1" type="body"/>
          </p:nvPr>
        </p:nvSpPr>
        <p:spPr>
          <a:xfrm>
            <a:off x="571504" y="1762125"/>
            <a:ext cx="11045700" cy="431490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Clr>
                <a:srgbClr val="7F7F7F"/>
              </a:buClr>
              <a:buSzPts val="2000"/>
              <a:buFont typeface="Arial"/>
              <a:buNone/>
              <a:defRPr b="0" i="0" sz="2000" u="none" cap="none" strike="noStrike">
                <a:solidFill>
                  <a:schemeClr val="accent2"/>
                </a:solidFill>
                <a:latin typeface="Salesforce Sans"/>
                <a:ea typeface="Salesforce Sans"/>
                <a:cs typeface="Salesforce Sans"/>
                <a:sym typeface="Salesforce Sans"/>
              </a:defRPr>
            </a:lvl1pPr>
            <a:lvl2pPr indent="-342900" lvl="1" marL="914400" marR="0" rtl="0" algn="l">
              <a:spcBef>
                <a:spcPts val="300"/>
              </a:spcBef>
              <a:spcAft>
                <a:spcPts val="0"/>
              </a:spcAft>
              <a:buClr>
                <a:schemeClr val="accent2"/>
              </a:buClr>
              <a:buSzPts val="1800"/>
              <a:buFont typeface="Arial"/>
              <a:buChar char="•"/>
              <a:defRPr b="0" i="0" sz="1800" u="none" cap="none" strike="noStrike">
                <a:solidFill>
                  <a:schemeClr val="accent2"/>
                </a:solidFill>
                <a:latin typeface="Salesforce Sans"/>
                <a:ea typeface="Salesforce Sans"/>
                <a:cs typeface="Salesforce Sans"/>
                <a:sym typeface="Salesforce Sans"/>
              </a:defRPr>
            </a:lvl2pPr>
            <a:lvl3pPr indent="-330200" lvl="2" marL="1371600" marR="0" rtl="0" algn="l">
              <a:spcBef>
                <a:spcPts val="600"/>
              </a:spcBef>
              <a:spcAft>
                <a:spcPts val="0"/>
              </a:spcAft>
              <a:buClr>
                <a:schemeClr val="accent2"/>
              </a:buClr>
              <a:buSzPts val="1600"/>
              <a:buFont typeface="Arial"/>
              <a:buChar char="•"/>
              <a:defRPr b="0" i="0" sz="1600" u="none" cap="none" strike="noStrike">
                <a:solidFill>
                  <a:schemeClr val="accent2"/>
                </a:solidFill>
                <a:latin typeface="Salesforce Sans"/>
                <a:ea typeface="Salesforce Sans"/>
                <a:cs typeface="Salesforce Sans"/>
                <a:sym typeface="Salesforce Sans"/>
              </a:defRPr>
            </a:lvl3pPr>
            <a:lvl4pPr indent="-317500" lvl="3" marL="1828800" marR="0" rtl="0" algn="l">
              <a:spcBef>
                <a:spcPts val="600"/>
              </a:spcBef>
              <a:spcAft>
                <a:spcPts val="0"/>
              </a:spcAft>
              <a:buClr>
                <a:schemeClr val="accent2"/>
              </a:buClr>
              <a:buSzPts val="1400"/>
              <a:buFont typeface="Arial"/>
              <a:buChar char="•"/>
              <a:defRPr b="0" i="0" sz="1400" u="none" cap="none" strike="noStrike">
                <a:solidFill>
                  <a:schemeClr val="accent2"/>
                </a:solidFill>
                <a:latin typeface="Salesforce Sans"/>
                <a:ea typeface="Salesforce Sans"/>
                <a:cs typeface="Salesforce Sans"/>
                <a:sym typeface="Salesforce Sans"/>
              </a:defRPr>
            </a:lvl4pPr>
            <a:lvl5pPr indent="-228600" lvl="4" marL="2286000" marR="0" rtl="0" algn="l">
              <a:spcBef>
                <a:spcPts val="600"/>
              </a:spcBef>
              <a:spcAft>
                <a:spcPts val="0"/>
              </a:spcAft>
              <a:buClr>
                <a:schemeClr val="dk2"/>
              </a:buClr>
              <a:buSzPts val="1400"/>
              <a:buNone/>
              <a:defRPr b="1" i="0" sz="2000" u="none" cap="none" strike="noStrike">
                <a:solidFill>
                  <a:schemeClr val="dk2"/>
                </a:solidFill>
                <a:latin typeface="Salesforce Sans"/>
                <a:ea typeface="Salesforce Sans"/>
                <a:cs typeface="Salesforce Sans"/>
                <a:sym typeface="Salesforce Sans"/>
              </a:defRPr>
            </a:lvl5pPr>
            <a:lvl6pPr indent="-355600" lvl="5" marL="2743200" marR="0" rtl="0" algn="l">
              <a:spcBef>
                <a:spcPts val="6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6pPr>
            <a:lvl7pPr indent="-355600" lvl="6" marL="3200400"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7pPr>
            <a:lvl8pPr indent="-355600" lvl="7" marL="3657600"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8pPr>
            <a:lvl9pPr indent="-355600" lvl="8" marL="4114800"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9pPr>
          </a:lstStyle>
          <a:p/>
        </p:txBody>
      </p:sp>
      <p:sp>
        <p:nvSpPr>
          <p:cNvPr id="24" name="Google Shape;24;p1"/>
          <p:cNvSpPr txBox="1"/>
          <p:nvPr>
            <p:ph type="title"/>
          </p:nvPr>
        </p:nvSpPr>
        <p:spPr>
          <a:xfrm>
            <a:off x="571504" y="63500"/>
            <a:ext cx="11045700" cy="990600"/>
          </a:xfrm>
          <a:prstGeom prst="rect">
            <a:avLst/>
          </a:prstGeom>
          <a:noFill/>
          <a:ln>
            <a:noFill/>
          </a:ln>
        </p:spPr>
        <p:txBody>
          <a:bodyPr anchorCtr="0" anchor="b" bIns="0" lIns="0" spcFirstLastPara="1" rIns="0" wrap="square" tIns="0">
            <a:noAutofit/>
          </a:bodyPr>
          <a:lstStyle>
            <a:lvl1pPr lvl="0" marR="0" rtl="0" algn="l">
              <a:lnSpc>
                <a:spcPct val="95000"/>
              </a:lnSpc>
              <a:spcBef>
                <a:spcPts val="0"/>
              </a:spcBef>
              <a:spcAft>
                <a:spcPts val="0"/>
              </a:spcAft>
              <a:buSzPts val="1400"/>
              <a:buNone/>
              <a:defRPr b="1" i="0" sz="3200" u="none" cap="none" strike="noStrike">
                <a:solidFill>
                  <a:schemeClr val="accent1"/>
                </a:solidFill>
                <a:latin typeface="Salesforce Sans"/>
                <a:ea typeface="Salesforce Sans"/>
                <a:cs typeface="Salesforce Sans"/>
                <a:sym typeface="Salesforce Sans"/>
              </a:defRPr>
            </a:lvl1pPr>
            <a:lvl2pPr lvl="1"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2pPr>
            <a:lvl3pPr lvl="2"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3pPr>
            <a:lvl4pPr lvl="3"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4pPr>
            <a:lvl5pPr lvl="4"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5pPr>
            <a:lvl6pPr lvl="5"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6pPr>
            <a:lvl7pPr lvl="6"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7pPr>
            <a:lvl8pPr lvl="7"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8pPr>
            <a:lvl9pPr lvl="8"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9pPr>
          </a:lstStyle>
          <a:p/>
        </p:txBody>
      </p:sp>
      <p:sp>
        <p:nvSpPr>
          <p:cNvPr id="25" name="Google Shape;25;p1"/>
          <p:cNvSpPr txBox="1"/>
          <p:nvPr>
            <p:ph idx="11" type="ftr"/>
          </p:nvPr>
        </p:nvSpPr>
        <p:spPr>
          <a:xfrm>
            <a:off x="571504" y="6549530"/>
            <a:ext cx="5508000" cy="21390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sz="1000">
                <a:solidFill>
                  <a:schemeClr val="accent2"/>
                </a:solidFill>
                <a:latin typeface="Salesforce Sans"/>
                <a:ea typeface="Salesforce Sans"/>
                <a:cs typeface="Salesforce Sans"/>
                <a:sym typeface="Salesforce Sans"/>
              </a:defRPr>
            </a:lvl1pPr>
            <a:lvl2pPr lvl="1"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2pPr>
            <a:lvl3pPr lvl="2"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3pPr>
            <a:lvl4pPr lvl="3"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4pPr>
            <a:lvl5pPr lvl="4"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5pPr>
            <a:lvl6pPr lvl="5"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6pPr>
            <a:lvl7pPr lvl="6"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7pPr>
            <a:lvl8pPr lvl="7"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8pPr>
            <a:lvl9pPr lvl="8"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9pPr>
          </a:lstStyle>
          <a:p/>
        </p:txBody>
      </p:sp>
      <p:sp>
        <p:nvSpPr>
          <p:cNvPr id="26" name="Google Shape;26;p1"/>
          <p:cNvSpPr txBox="1"/>
          <p:nvPr/>
        </p:nvSpPr>
        <p:spPr>
          <a:xfrm>
            <a:off x="13801727" y="6672263"/>
            <a:ext cx="184800" cy="400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000">
              <a:solidFill>
                <a:srgbClr val="424145"/>
              </a:solidFill>
              <a:latin typeface="Salesforce Sans"/>
              <a:ea typeface="Salesforce Sans"/>
              <a:cs typeface="Salesforce Sans"/>
              <a:sym typeface="Salesforce Sans"/>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152">
          <p15:clr>
            <a:srgbClr val="F26B43"/>
          </p15:clr>
        </p15:guide>
        <p15:guide id="2" pos="364">
          <p15:clr>
            <a:srgbClr val="F26B43"/>
          </p15:clr>
        </p15:guide>
        <p15:guide id="3" orient="horz" pos="3996">
          <p15:clr>
            <a:srgbClr val="F26B43"/>
          </p15:clr>
        </p15:guide>
        <p15:guide id="4" pos="7319">
          <p15:clr>
            <a:srgbClr val="F26B43"/>
          </p15:clr>
        </p15:guide>
        <p15:guide id="5" orient="horz" pos="327">
          <p15:clr>
            <a:srgbClr val="F26B43"/>
          </p15:clr>
        </p15:guide>
        <p15:guide id="6" pos="3839">
          <p15:clr>
            <a:srgbClr val="F26B43"/>
          </p15:clr>
        </p15:guide>
        <p15:guide id="7" orient="horz" pos="1728">
          <p15:clr>
            <a:srgbClr val="F26B43"/>
          </p15:clr>
        </p15:guide>
        <p15:guide id="8" orient="horz" pos="931">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4" name="Shape 824"/>
        <p:cNvGrpSpPr/>
        <p:nvPr/>
      </p:nvGrpSpPr>
      <p:grpSpPr>
        <a:xfrm>
          <a:off x="0" y="0"/>
          <a:ext cx="0" cy="0"/>
          <a:chOff x="0" y="0"/>
          <a:chExt cx="0" cy="0"/>
        </a:xfrm>
      </p:grpSpPr>
      <p:sp>
        <p:nvSpPr>
          <p:cNvPr id="825" name="Google Shape;825;p64"/>
          <p:cNvSpPr txBox="1"/>
          <p:nvPr>
            <p:ph idx="1" type="body"/>
          </p:nvPr>
        </p:nvSpPr>
        <p:spPr>
          <a:xfrm>
            <a:off x="571504" y="1762125"/>
            <a:ext cx="11045700" cy="431490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Clr>
                <a:srgbClr val="7F7F7F"/>
              </a:buClr>
              <a:buSzPts val="2000"/>
              <a:buFont typeface="Arial"/>
              <a:buNone/>
              <a:defRPr b="0" i="0" sz="2000" u="none" cap="none" strike="noStrike">
                <a:solidFill>
                  <a:schemeClr val="accent2"/>
                </a:solidFill>
                <a:latin typeface="Salesforce Sans"/>
                <a:ea typeface="Salesforce Sans"/>
                <a:cs typeface="Salesforce Sans"/>
                <a:sym typeface="Salesforce Sans"/>
              </a:defRPr>
            </a:lvl1pPr>
            <a:lvl2pPr indent="-342900" lvl="1" marL="914400" marR="0" rtl="0" algn="l">
              <a:spcBef>
                <a:spcPts val="300"/>
              </a:spcBef>
              <a:spcAft>
                <a:spcPts val="0"/>
              </a:spcAft>
              <a:buClr>
                <a:schemeClr val="accent2"/>
              </a:buClr>
              <a:buSzPts val="1800"/>
              <a:buFont typeface="Arial"/>
              <a:buChar char="•"/>
              <a:defRPr b="0" i="0" sz="1800" u="none" cap="none" strike="noStrike">
                <a:solidFill>
                  <a:schemeClr val="accent2"/>
                </a:solidFill>
                <a:latin typeface="Salesforce Sans"/>
                <a:ea typeface="Salesforce Sans"/>
                <a:cs typeface="Salesforce Sans"/>
                <a:sym typeface="Salesforce Sans"/>
              </a:defRPr>
            </a:lvl2pPr>
            <a:lvl3pPr indent="-330200" lvl="2" marL="1371600" marR="0" rtl="0" algn="l">
              <a:spcBef>
                <a:spcPts val="600"/>
              </a:spcBef>
              <a:spcAft>
                <a:spcPts val="0"/>
              </a:spcAft>
              <a:buClr>
                <a:schemeClr val="accent2"/>
              </a:buClr>
              <a:buSzPts val="1600"/>
              <a:buFont typeface="Arial"/>
              <a:buChar char="•"/>
              <a:defRPr b="0" i="0" sz="1600" u="none" cap="none" strike="noStrike">
                <a:solidFill>
                  <a:schemeClr val="accent2"/>
                </a:solidFill>
                <a:latin typeface="Salesforce Sans"/>
                <a:ea typeface="Salesforce Sans"/>
                <a:cs typeface="Salesforce Sans"/>
                <a:sym typeface="Salesforce Sans"/>
              </a:defRPr>
            </a:lvl3pPr>
            <a:lvl4pPr indent="-317500" lvl="3" marL="1828800" marR="0" rtl="0" algn="l">
              <a:spcBef>
                <a:spcPts val="600"/>
              </a:spcBef>
              <a:spcAft>
                <a:spcPts val="0"/>
              </a:spcAft>
              <a:buClr>
                <a:schemeClr val="accent2"/>
              </a:buClr>
              <a:buSzPts val="1400"/>
              <a:buFont typeface="Arial"/>
              <a:buChar char="•"/>
              <a:defRPr b="0" i="0" sz="1400" u="none" cap="none" strike="noStrike">
                <a:solidFill>
                  <a:schemeClr val="accent2"/>
                </a:solidFill>
                <a:latin typeface="Salesforce Sans"/>
                <a:ea typeface="Salesforce Sans"/>
                <a:cs typeface="Salesforce Sans"/>
                <a:sym typeface="Salesforce Sans"/>
              </a:defRPr>
            </a:lvl4pPr>
            <a:lvl5pPr indent="-228600" lvl="4" marL="2286000" marR="0" rtl="0" algn="l">
              <a:spcBef>
                <a:spcPts val="600"/>
              </a:spcBef>
              <a:spcAft>
                <a:spcPts val="0"/>
              </a:spcAft>
              <a:buClr>
                <a:schemeClr val="dk1"/>
              </a:buClr>
              <a:buSzPts val="1400"/>
              <a:buNone/>
              <a:defRPr b="1" i="0" sz="2000" u="none" cap="none" strike="noStrike">
                <a:solidFill>
                  <a:schemeClr val="dk1"/>
                </a:solidFill>
                <a:latin typeface="Salesforce Sans"/>
                <a:ea typeface="Salesforce Sans"/>
                <a:cs typeface="Salesforce Sans"/>
                <a:sym typeface="Salesforce Sans"/>
              </a:defRPr>
            </a:lvl5pPr>
            <a:lvl6pPr indent="-355600" lvl="5" marL="2743200" marR="0" rtl="0" algn="l">
              <a:spcBef>
                <a:spcPts val="6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6pPr>
            <a:lvl7pPr indent="-355600" lvl="6" marL="3200400"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7pPr>
            <a:lvl8pPr indent="-355600" lvl="7" marL="3657600"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8pPr>
            <a:lvl9pPr indent="-355600" lvl="8" marL="4114800" marR="0" rtl="0" algn="l">
              <a:spcBef>
                <a:spcPts val="400"/>
              </a:spcBef>
              <a:spcAft>
                <a:spcPts val="0"/>
              </a:spcAft>
              <a:buClr>
                <a:schemeClr val="lt2"/>
              </a:buClr>
              <a:buSzPts val="2000"/>
              <a:buFont typeface="Arial"/>
              <a:buChar char="•"/>
              <a:defRPr b="0" i="0" sz="2000" u="none" cap="none" strike="noStrike">
                <a:solidFill>
                  <a:schemeClr val="lt2"/>
                </a:solidFill>
                <a:latin typeface="Salesforce Sans"/>
                <a:ea typeface="Salesforce Sans"/>
                <a:cs typeface="Salesforce Sans"/>
                <a:sym typeface="Salesforce Sans"/>
              </a:defRPr>
            </a:lvl9pPr>
          </a:lstStyle>
          <a:p/>
        </p:txBody>
      </p:sp>
      <p:sp>
        <p:nvSpPr>
          <p:cNvPr id="826" name="Google Shape;826;p64"/>
          <p:cNvSpPr txBox="1"/>
          <p:nvPr>
            <p:ph type="title"/>
          </p:nvPr>
        </p:nvSpPr>
        <p:spPr>
          <a:xfrm>
            <a:off x="571504" y="63500"/>
            <a:ext cx="11045700" cy="990600"/>
          </a:xfrm>
          <a:prstGeom prst="rect">
            <a:avLst/>
          </a:prstGeom>
          <a:noFill/>
          <a:ln>
            <a:noFill/>
          </a:ln>
        </p:spPr>
        <p:txBody>
          <a:bodyPr anchorCtr="0" anchor="b" bIns="0" lIns="0" spcFirstLastPara="1" rIns="0" wrap="square" tIns="0">
            <a:noAutofit/>
          </a:bodyPr>
          <a:lstStyle>
            <a:lvl1pPr lvl="0" marR="0" rtl="0" algn="l">
              <a:lnSpc>
                <a:spcPct val="95000"/>
              </a:lnSpc>
              <a:spcBef>
                <a:spcPts val="0"/>
              </a:spcBef>
              <a:spcAft>
                <a:spcPts val="0"/>
              </a:spcAft>
              <a:buSzPts val="1400"/>
              <a:buNone/>
              <a:defRPr b="1" i="0" sz="3200" u="none" cap="none" strike="noStrike">
                <a:solidFill>
                  <a:schemeClr val="accent1"/>
                </a:solidFill>
                <a:latin typeface="Salesforce Sans"/>
                <a:ea typeface="Salesforce Sans"/>
                <a:cs typeface="Salesforce Sans"/>
                <a:sym typeface="Salesforce Sans"/>
              </a:defRPr>
            </a:lvl1pPr>
            <a:lvl2pPr lvl="1"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2pPr>
            <a:lvl3pPr lvl="2"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3pPr>
            <a:lvl4pPr lvl="3"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4pPr>
            <a:lvl5pPr lvl="4"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5pPr>
            <a:lvl6pPr lvl="5"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6pPr>
            <a:lvl7pPr lvl="6"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7pPr>
            <a:lvl8pPr lvl="7"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8pPr>
            <a:lvl9pPr lvl="8" marR="0" rtl="0" algn="l">
              <a:spcBef>
                <a:spcPts val="0"/>
              </a:spcBef>
              <a:spcAft>
                <a:spcPts val="0"/>
              </a:spcAft>
              <a:buSzPts val="1400"/>
              <a:buNone/>
              <a:defRPr b="0" i="0" sz="3200" u="none" cap="none" strike="noStrike">
                <a:solidFill>
                  <a:schemeClr val="accent1"/>
                </a:solidFill>
                <a:latin typeface="Salesforce Sans"/>
                <a:ea typeface="Salesforce Sans"/>
                <a:cs typeface="Salesforce Sans"/>
                <a:sym typeface="Salesforce Sans"/>
              </a:defRPr>
            </a:lvl9pPr>
          </a:lstStyle>
          <a:p/>
        </p:txBody>
      </p:sp>
      <p:sp>
        <p:nvSpPr>
          <p:cNvPr id="827" name="Google Shape;827;p64"/>
          <p:cNvSpPr txBox="1"/>
          <p:nvPr>
            <p:ph idx="11" type="ftr"/>
          </p:nvPr>
        </p:nvSpPr>
        <p:spPr>
          <a:xfrm>
            <a:off x="571504" y="6549530"/>
            <a:ext cx="5508000" cy="21390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sz="1000">
                <a:solidFill>
                  <a:schemeClr val="accent2"/>
                </a:solidFill>
                <a:latin typeface="Salesforce Sans"/>
                <a:ea typeface="Salesforce Sans"/>
                <a:cs typeface="Salesforce Sans"/>
                <a:sym typeface="Salesforce Sans"/>
              </a:defRPr>
            </a:lvl1pPr>
            <a:lvl2pPr lvl="1"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2pPr>
            <a:lvl3pPr lvl="2"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3pPr>
            <a:lvl4pPr lvl="3"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4pPr>
            <a:lvl5pPr lvl="4"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5pPr>
            <a:lvl6pPr lvl="5"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6pPr>
            <a:lvl7pPr lvl="6"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7pPr>
            <a:lvl8pPr lvl="7"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8pPr>
            <a:lvl9pPr lvl="8" marR="0" rtl="0" algn="l">
              <a:spcBef>
                <a:spcPts val="0"/>
              </a:spcBef>
              <a:spcAft>
                <a:spcPts val="0"/>
              </a:spcAft>
              <a:buSzPts val="1400"/>
              <a:buNone/>
              <a:defRPr b="0" i="0" sz="1800" u="none" cap="none" strike="noStrike">
                <a:solidFill>
                  <a:schemeClr val="dk1"/>
                </a:solidFill>
                <a:latin typeface="Salesforce Sans"/>
                <a:ea typeface="Salesforce Sans"/>
                <a:cs typeface="Salesforce Sans"/>
                <a:sym typeface="Salesforce Sans"/>
              </a:defRPr>
            </a:lvl9pPr>
          </a:lstStyle>
          <a:p/>
        </p:txBody>
      </p:sp>
      <p:sp>
        <p:nvSpPr>
          <p:cNvPr id="828" name="Google Shape;828;p64"/>
          <p:cNvSpPr txBox="1"/>
          <p:nvPr/>
        </p:nvSpPr>
        <p:spPr>
          <a:xfrm>
            <a:off x="13801727" y="6672263"/>
            <a:ext cx="184800" cy="400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000">
              <a:solidFill>
                <a:srgbClr val="424145"/>
              </a:solidFill>
              <a:latin typeface="Salesforce Sans"/>
              <a:ea typeface="Salesforce Sans"/>
              <a:cs typeface="Salesforce Sans"/>
              <a:sym typeface="Salesforce Sans"/>
            </a:endParaRPr>
          </a:p>
        </p:txBody>
      </p:sp>
    </p:spTree>
  </p:cSld>
  <p:clrMap accent1="accent1" accent2="accent2" accent3="accent3" accent4="accent4" accent5="accent5" accent6="accent6" bg1="lt1" bg2="dk2" tx1="dk1" tx2="lt2" folHlink="folHlink" hlink="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152">
          <p15:clr>
            <a:srgbClr val="F26B43"/>
          </p15:clr>
        </p15:guide>
        <p15:guide id="2" pos="364">
          <p15:clr>
            <a:srgbClr val="F26B43"/>
          </p15:clr>
        </p15:guide>
        <p15:guide id="3" orient="horz" pos="3996">
          <p15:clr>
            <a:srgbClr val="F26B43"/>
          </p15:clr>
        </p15:guide>
        <p15:guide id="4" pos="7319">
          <p15:clr>
            <a:srgbClr val="F26B43"/>
          </p15:clr>
        </p15:guide>
        <p15:guide id="5" orient="horz" pos="327">
          <p15:clr>
            <a:srgbClr val="F26B43"/>
          </p15:clr>
        </p15:guide>
        <p15:guide id="6" pos="3839">
          <p15:clr>
            <a:srgbClr val="F26B43"/>
          </p15:clr>
        </p15:guide>
        <p15:guide id="7" orient="horz" pos="1728">
          <p15:clr>
            <a:srgbClr val="F26B43"/>
          </p15:clr>
        </p15:guide>
        <p15:guide id="8" orient="horz" pos="931">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xml"/><Relationship Id="rId3" Type="http://schemas.openxmlformats.org/officeDocument/2006/relationships/image" Target="../media/image37.png"/><Relationship Id="rId4" Type="http://schemas.openxmlformats.org/officeDocument/2006/relationships/image" Target="../media/image133.png"/><Relationship Id="rId5" Type="http://schemas.openxmlformats.org/officeDocument/2006/relationships/image" Target="../media/image13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2.xml"/><Relationship Id="rId3" Type="http://schemas.openxmlformats.org/officeDocument/2006/relationships/image" Target="../media/image3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3.xml"/><Relationship Id="rId3" Type="http://schemas.openxmlformats.org/officeDocument/2006/relationships/image" Target="../media/image132.png"/><Relationship Id="rId4" Type="http://schemas.openxmlformats.org/officeDocument/2006/relationships/image" Target="../media/image55.png"/><Relationship Id="rId5" Type="http://schemas.openxmlformats.org/officeDocument/2006/relationships/hyperlink" Target="https://www.tableau.com/sites/default/files/2022-03/Forrester_Building_Data_Literacy_Tableau_Mar2022.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4.xml"/><Relationship Id="rId3" Type="http://schemas.openxmlformats.org/officeDocument/2006/relationships/image" Target="../media/image55.png"/><Relationship Id="rId4" Type="http://schemas.openxmlformats.org/officeDocument/2006/relationships/hyperlink" Target="https://www.tableau.com/sites/default/files/2022-03/Forrester_Building_Data_Literacy_Tableau_Mar2022.pdf" TargetMode="External"/><Relationship Id="rId5" Type="http://schemas.openxmlformats.org/officeDocument/2006/relationships/image" Target="../media/image1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5.xml"/><Relationship Id="rId3" Type="http://schemas.openxmlformats.org/officeDocument/2006/relationships/image" Target="../media/image135.png"/><Relationship Id="rId4" Type="http://schemas.openxmlformats.org/officeDocument/2006/relationships/image" Target="../media/image35.png"/><Relationship Id="rId9" Type="http://schemas.openxmlformats.org/officeDocument/2006/relationships/hyperlink" Target="https://www.tableau.com/sites/default/files/2022-09/Tableau_Bring_Data_Skills_Workforce.pdf" TargetMode="External"/><Relationship Id="rId5" Type="http://schemas.openxmlformats.org/officeDocument/2006/relationships/image" Target="../media/image44.png"/><Relationship Id="rId6" Type="http://schemas.openxmlformats.org/officeDocument/2006/relationships/hyperlink" Target="https://www.tableau.com/sites/default/files/2022-09/Tableau_Bring_Data_Skills_Workforce.pdf" TargetMode="External"/><Relationship Id="rId7" Type="http://schemas.openxmlformats.org/officeDocument/2006/relationships/hyperlink" Target="https://www.tableau.com/sites/default/files/2022-09/Tableau_Bring_Data_Skills_Workforce.pdf" TargetMode="External"/><Relationship Id="rId8" Type="http://schemas.openxmlformats.org/officeDocument/2006/relationships/hyperlink" Target="https://www.tableau.com/sites/default/files/2022-09/Tableau_Bring_Data_Skills_Workforce.pdf" TargetMode="External"/><Relationship Id="rId20" Type="http://schemas.openxmlformats.org/officeDocument/2006/relationships/hyperlink" Target="https://www.tableau.com/sites/default/files/2022-09/Tableau_Bring_Data_Skills_Workforce.pdf" TargetMode="External"/><Relationship Id="rId21" Type="http://schemas.openxmlformats.org/officeDocument/2006/relationships/hyperlink" Target="https://www.tableau.com/sites/default/files/2022-09/Tableau_Bring_Data_Skills_Workforce.pdf" TargetMode="External"/><Relationship Id="rId11" Type="http://schemas.openxmlformats.org/officeDocument/2006/relationships/hyperlink" Target="https://www.tableau.com/sites/default/files/2022-09/Tableau_Bring_Data_Skills_Workforce.pdf" TargetMode="External"/><Relationship Id="rId10" Type="http://schemas.openxmlformats.org/officeDocument/2006/relationships/hyperlink" Target="https://www.tableau.com/sites/default/files/2022-09/Tableau_Bring_Data_Skills_Workforce.pdf" TargetMode="External"/><Relationship Id="rId13" Type="http://schemas.openxmlformats.org/officeDocument/2006/relationships/hyperlink" Target="https://www.tableau.com/sites/default/files/2022-09/Tableau_Bring_Data_Skills_Workforce.pdf" TargetMode="External"/><Relationship Id="rId12" Type="http://schemas.openxmlformats.org/officeDocument/2006/relationships/hyperlink" Target="https://www.tableau.com/sites/default/files/2022-09/Tableau_Bring_Data_Skills_Workforce.pdf" TargetMode="External"/><Relationship Id="rId15" Type="http://schemas.openxmlformats.org/officeDocument/2006/relationships/hyperlink" Target="https://www.tableau.com/sites/default/files/2022-09/Tableau_Bring_Data_Skills_Workforce.pdf" TargetMode="External"/><Relationship Id="rId14" Type="http://schemas.openxmlformats.org/officeDocument/2006/relationships/hyperlink" Target="https://www.tableau.com/sites/default/files/2022-09/Tableau_Bring_Data_Skills_Workforce.pdf" TargetMode="External"/><Relationship Id="rId17" Type="http://schemas.openxmlformats.org/officeDocument/2006/relationships/hyperlink" Target="https://www.tableau.com/sites/default/files/2022-09/Tableau_Bring_Data_Skills_Workforce.pdf" TargetMode="External"/><Relationship Id="rId16" Type="http://schemas.openxmlformats.org/officeDocument/2006/relationships/hyperlink" Target="https://www.tableau.com/sites/default/files/2022-09/Tableau_Bring_Data_Skills_Workforce.pdf" TargetMode="External"/><Relationship Id="rId19" Type="http://schemas.openxmlformats.org/officeDocument/2006/relationships/hyperlink" Target="https://www.tableau.com/sites/default/files/2022-09/Tableau_Bring_Data_Skills_Workforce.pdf" TargetMode="External"/><Relationship Id="rId18" Type="http://schemas.openxmlformats.org/officeDocument/2006/relationships/hyperlink" Target="https://www.tableau.com/sites/default/files/2022-09/Tableau_Bring_Data_Skills_Workforce.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7.xml"/><Relationship Id="rId3" Type="http://schemas.openxmlformats.org/officeDocument/2006/relationships/image" Target="../media/image134.png"/><Relationship Id="rId4" Type="http://schemas.openxmlformats.org/officeDocument/2006/relationships/image" Target="../media/image35.png"/><Relationship Id="rId5" Type="http://schemas.openxmlformats.org/officeDocument/2006/relationships/image" Target="../media/image44.png"/><Relationship Id="rId6" Type="http://schemas.openxmlformats.org/officeDocument/2006/relationships/hyperlink" Target="https://trailhead.salesforce.com/en/content/learn/trails/build-your-data-literacy?_ga=2.175271010.1905924201.1665518719-826185217.1621354059&amp;_gac=1.187453146.1665772716.CjwKCAjwkaSaBhA4EiwALBgQaJyUWWZ2uaLoAV0GhVj1xeQIx7Pup4q0hNSeNIcr25nA0R9xzdZgPRoCVIMQAvD_BwE" TargetMode="External"/><Relationship Id="rId7" Type="http://schemas.openxmlformats.org/officeDocument/2006/relationships/hyperlink" Target="https://trailhead.salesforce.co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9.xml"/><Relationship Id="rId3" Type="http://schemas.openxmlformats.org/officeDocument/2006/relationships/image" Target="../media/image132.png"/><Relationship Id="rId4" Type="http://schemas.openxmlformats.org/officeDocument/2006/relationships/image" Target="../media/image55.png"/><Relationship Id="rId9" Type="http://schemas.openxmlformats.org/officeDocument/2006/relationships/hyperlink" Target="https://www.tableau.com/community/academic" TargetMode="External"/><Relationship Id="rId5" Type="http://schemas.openxmlformats.org/officeDocument/2006/relationships/hyperlink" Target="https://www.tableau.com/sites/default/files/2022-09/Tableau_Bring_Data_Skills_Workforce.pdf" TargetMode="External"/><Relationship Id="rId6" Type="http://schemas.openxmlformats.org/officeDocument/2006/relationships/hyperlink" Target="https://docs.google.com/forms/d/1RuA7cr1ZRxbX_zwX_a9QZqyiHIS9N5cAdW5MsUxIdKc/edit" TargetMode="External"/><Relationship Id="rId7" Type="http://schemas.openxmlformats.org/officeDocument/2006/relationships/hyperlink" Target="https://trailhead.salesforce.com/content/learn/trails/build-your-data-literacy" TargetMode="External"/><Relationship Id="rId8" Type="http://schemas.openxmlformats.org/officeDocument/2006/relationships/hyperlink" Target="https://www.tableau.com/learn/pledgefordata"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5" name="Shape 1495"/>
        <p:cNvGrpSpPr/>
        <p:nvPr/>
      </p:nvGrpSpPr>
      <p:grpSpPr>
        <a:xfrm>
          <a:off x="0" y="0"/>
          <a:ext cx="0" cy="0"/>
          <a:chOff x="0" y="0"/>
          <a:chExt cx="0" cy="0"/>
        </a:xfrm>
      </p:grpSpPr>
      <p:sp>
        <p:nvSpPr>
          <p:cNvPr id="1496" name="Google Shape;1496;p96"/>
          <p:cNvSpPr/>
          <p:nvPr/>
        </p:nvSpPr>
        <p:spPr>
          <a:xfrm>
            <a:off x="9193200" y="5354550"/>
            <a:ext cx="660900" cy="1558200"/>
          </a:xfrm>
          <a:prstGeom prst="roundRect">
            <a:avLst>
              <a:gd fmla="val 11533" name="adj"/>
            </a:avLst>
          </a:prstGeom>
          <a:solidFill>
            <a:srgbClr val="F58220">
              <a:alpha val="463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97" name="Google Shape;1497;p96"/>
          <p:cNvSpPr txBox="1"/>
          <p:nvPr/>
        </p:nvSpPr>
        <p:spPr>
          <a:xfrm>
            <a:off x="3058201" y="1480571"/>
            <a:ext cx="6554400" cy="9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4800">
                <a:solidFill>
                  <a:schemeClr val="accent1"/>
                </a:solidFill>
                <a:latin typeface="Salesforce Sans"/>
                <a:ea typeface="Salesforce Sans"/>
                <a:cs typeface="Salesforce Sans"/>
                <a:sym typeface="Salesforce Sans"/>
              </a:rPr>
              <a:t>Data Skills 10 Million</a:t>
            </a:r>
            <a:endParaRPr b="1" sz="4800">
              <a:solidFill>
                <a:schemeClr val="accent1"/>
              </a:solidFill>
              <a:latin typeface="Salesforce Sans"/>
              <a:ea typeface="Salesforce Sans"/>
              <a:cs typeface="Salesforce Sans"/>
              <a:sym typeface="Salesforce Sans"/>
            </a:endParaRPr>
          </a:p>
        </p:txBody>
      </p:sp>
      <p:sp>
        <p:nvSpPr>
          <p:cNvPr id="1498" name="Google Shape;1498;p96"/>
          <p:cNvSpPr txBox="1"/>
          <p:nvPr/>
        </p:nvSpPr>
        <p:spPr>
          <a:xfrm>
            <a:off x="3171825" y="2972025"/>
            <a:ext cx="6195600" cy="172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600"/>
              </a:spcAft>
              <a:buNone/>
            </a:pPr>
            <a:r>
              <a:rPr b="1" lang="en-US" sz="2200">
                <a:solidFill>
                  <a:schemeClr val="accent1"/>
                </a:solidFill>
                <a:latin typeface="Salesforce Sans"/>
                <a:ea typeface="Salesforce Sans"/>
                <a:cs typeface="Salesforce Sans"/>
                <a:sym typeface="Salesforce Sans"/>
              </a:rPr>
              <a:t>What is Data Skills 10 Million?</a:t>
            </a:r>
            <a:r>
              <a:rPr lang="en-US" sz="2200">
                <a:solidFill>
                  <a:schemeClr val="accent1"/>
                </a:solidFill>
                <a:latin typeface="Salesforce Sans"/>
                <a:ea typeface="Salesforce Sans"/>
                <a:cs typeface="Salesforce Sans"/>
                <a:sym typeface="Salesforce Sans"/>
              </a:rPr>
              <a:t> It’s </a:t>
            </a:r>
            <a:r>
              <a:rPr lang="en-US" sz="2200">
                <a:solidFill>
                  <a:schemeClr val="accent1"/>
                </a:solidFill>
                <a:latin typeface="Salesforce Sans"/>
                <a:ea typeface="Salesforce Sans"/>
                <a:cs typeface="Salesforce Sans"/>
                <a:sym typeface="Salesforce Sans"/>
              </a:rPr>
              <a:t>Tableau’s program to fulfill our commitment of enabling 10 million people with data skills over the next 5 years to help close the data literacy gap</a:t>
            </a:r>
            <a:endParaRPr sz="2200">
              <a:solidFill>
                <a:schemeClr val="accent1"/>
              </a:solidFill>
              <a:latin typeface="Salesforce Sans"/>
              <a:ea typeface="Salesforce Sans"/>
              <a:cs typeface="Salesforce Sans"/>
              <a:sym typeface="Salesforce Sans"/>
            </a:endParaRPr>
          </a:p>
        </p:txBody>
      </p:sp>
      <p:sp>
        <p:nvSpPr>
          <p:cNvPr id="1499" name="Google Shape;1499;p96"/>
          <p:cNvSpPr txBox="1"/>
          <p:nvPr/>
        </p:nvSpPr>
        <p:spPr>
          <a:xfrm>
            <a:off x="3179876" y="2094671"/>
            <a:ext cx="6339900" cy="5859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600"/>
              </a:spcBef>
              <a:spcAft>
                <a:spcPts val="600"/>
              </a:spcAft>
              <a:buNone/>
            </a:pPr>
            <a:r>
              <a:rPr lang="en-US" sz="3100">
                <a:solidFill>
                  <a:schemeClr val="accent1"/>
                </a:solidFill>
                <a:latin typeface="Salesforce Sans"/>
                <a:ea typeface="Salesforce Sans"/>
                <a:cs typeface="Salesforce Sans"/>
                <a:sym typeface="Salesforce Sans"/>
              </a:rPr>
              <a:t>The future speaks data, </a:t>
            </a:r>
            <a:r>
              <a:rPr lang="en-US" sz="3100">
                <a:solidFill>
                  <a:schemeClr val="accent6"/>
                </a:solidFill>
                <a:latin typeface="Salesforce Sans"/>
                <a:ea typeface="Salesforce Sans"/>
                <a:cs typeface="Salesforce Sans"/>
                <a:sym typeface="Salesforce Sans"/>
              </a:rPr>
              <a:t>do you?</a:t>
            </a:r>
            <a:r>
              <a:rPr lang="en-US" sz="3100">
                <a:solidFill>
                  <a:schemeClr val="accent1"/>
                </a:solidFill>
                <a:latin typeface="Salesforce Sans"/>
                <a:ea typeface="Salesforce Sans"/>
                <a:cs typeface="Salesforce Sans"/>
                <a:sym typeface="Salesforce Sans"/>
              </a:rPr>
              <a:t> </a:t>
            </a:r>
            <a:endParaRPr sz="3100">
              <a:latin typeface="Salesforce Sans"/>
              <a:ea typeface="Salesforce Sans"/>
              <a:cs typeface="Salesforce Sans"/>
              <a:sym typeface="Salesforce Sans"/>
            </a:endParaRPr>
          </a:p>
        </p:txBody>
      </p:sp>
      <p:grpSp>
        <p:nvGrpSpPr>
          <p:cNvPr id="1500" name="Google Shape;1500;p96"/>
          <p:cNvGrpSpPr/>
          <p:nvPr/>
        </p:nvGrpSpPr>
        <p:grpSpPr>
          <a:xfrm>
            <a:off x="-153853" y="2514695"/>
            <a:ext cx="4340544" cy="4132826"/>
            <a:chOff x="6344669" y="2518989"/>
            <a:chExt cx="2014454" cy="2014440"/>
          </a:xfrm>
        </p:grpSpPr>
        <p:grpSp>
          <p:nvGrpSpPr>
            <p:cNvPr id="1501" name="Google Shape;1501;p96"/>
            <p:cNvGrpSpPr/>
            <p:nvPr/>
          </p:nvGrpSpPr>
          <p:grpSpPr>
            <a:xfrm>
              <a:off x="6582469" y="4044617"/>
              <a:ext cx="1434189" cy="376169"/>
              <a:chOff x="9263473" y="5439578"/>
              <a:chExt cx="2415273" cy="633175"/>
            </a:xfrm>
          </p:grpSpPr>
          <p:pic>
            <p:nvPicPr>
              <p:cNvPr id="1502" name="Google Shape;1502;p96"/>
              <p:cNvPicPr preferRelativeResize="0"/>
              <p:nvPr/>
            </p:nvPicPr>
            <p:blipFill rotWithShape="1">
              <a:blip r:embed="rId3">
                <a:alphaModFix amt="42000"/>
              </a:blip>
              <a:srcRect b="0" l="0" r="0" t="0"/>
              <a:stretch/>
            </p:blipFill>
            <p:spPr>
              <a:xfrm>
                <a:off x="9266948" y="5439578"/>
                <a:ext cx="2411798" cy="572400"/>
              </a:xfrm>
              <a:prstGeom prst="rect">
                <a:avLst/>
              </a:prstGeom>
              <a:noFill/>
              <a:ln>
                <a:noFill/>
              </a:ln>
            </p:spPr>
          </p:pic>
          <p:pic>
            <p:nvPicPr>
              <p:cNvPr id="1503" name="Google Shape;1503;p96"/>
              <p:cNvPicPr preferRelativeResize="0"/>
              <p:nvPr/>
            </p:nvPicPr>
            <p:blipFill rotWithShape="1">
              <a:blip r:embed="rId3">
                <a:alphaModFix amt="42000"/>
              </a:blip>
              <a:srcRect b="0" l="0" r="0" t="0"/>
              <a:stretch/>
            </p:blipFill>
            <p:spPr>
              <a:xfrm>
                <a:off x="9263473" y="5500353"/>
                <a:ext cx="1824474" cy="572400"/>
              </a:xfrm>
              <a:prstGeom prst="rect">
                <a:avLst/>
              </a:prstGeom>
              <a:noFill/>
              <a:ln>
                <a:noFill/>
              </a:ln>
            </p:spPr>
          </p:pic>
          <p:pic>
            <p:nvPicPr>
              <p:cNvPr id="1504" name="Google Shape;1504;p96"/>
              <p:cNvPicPr preferRelativeResize="0"/>
              <p:nvPr/>
            </p:nvPicPr>
            <p:blipFill rotWithShape="1">
              <a:blip r:embed="rId3">
                <a:alphaModFix/>
              </a:blip>
              <a:srcRect b="0" l="0" r="0" t="0"/>
              <a:stretch/>
            </p:blipFill>
            <p:spPr>
              <a:xfrm>
                <a:off x="10256625" y="5708981"/>
                <a:ext cx="1022000" cy="269550"/>
              </a:xfrm>
              <a:prstGeom prst="rect">
                <a:avLst/>
              </a:prstGeom>
              <a:noFill/>
              <a:ln>
                <a:noFill/>
              </a:ln>
            </p:spPr>
          </p:pic>
          <p:pic>
            <p:nvPicPr>
              <p:cNvPr id="1505" name="Google Shape;1505;p96"/>
              <p:cNvPicPr preferRelativeResize="0"/>
              <p:nvPr/>
            </p:nvPicPr>
            <p:blipFill rotWithShape="1">
              <a:blip r:embed="rId3">
                <a:alphaModFix amt="62000"/>
              </a:blip>
              <a:srcRect b="0" l="0" r="0" t="0"/>
              <a:stretch/>
            </p:blipFill>
            <p:spPr>
              <a:xfrm>
                <a:off x="9461350" y="5743506"/>
                <a:ext cx="1204726" cy="219300"/>
              </a:xfrm>
              <a:prstGeom prst="rect">
                <a:avLst/>
              </a:prstGeom>
              <a:noFill/>
              <a:ln>
                <a:noFill/>
              </a:ln>
            </p:spPr>
          </p:pic>
          <p:pic>
            <p:nvPicPr>
              <p:cNvPr id="1506" name="Google Shape;1506;p96"/>
              <p:cNvPicPr preferRelativeResize="0"/>
              <p:nvPr/>
            </p:nvPicPr>
            <p:blipFill rotWithShape="1">
              <a:blip r:embed="rId3">
                <a:alphaModFix amt="46000"/>
              </a:blip>
              <a:srcRect b="0" l="0" r="0" t="0"/>
              <a:stretch/>
            </p:blipFill>
            <p:spPr>
              <a:xfrm>
                <a:off x="10528398" y="5679299"/>
                <a:ext cx="1022000" cy="269550"/>
              </a:xfrm>
              <a:prstGeom prst="rect">
                <a:avLst/>
              </a:prstGeom>
              <a:noFill/>
              <a:ln>
                <a:noFill/>
              </a:ln>
            </p:spPr>
          </p:pic>
        </p:grpSp>
        <p:pic>
          <p:nvPicPr>
            <p:cNvPr id="1507" name="Google Shape;1507;p96"/>
            <p:cNvPicPr preferRelativeResize="0"/>
            <p:nvPr/>
          </p:nvPicPr>
          <p:blipFill>
            <a:blip r:embed="rId4">
              <a:alphaModFix/>
            </a:blip>
            <a:stretch>
              <a:fillRect/>
            </a:stretch>
          </p:blipFill>
          <p:spPr>
            <a:xfrm>
              <a:off x="6344669" y="2518989"/>
              <a:ext cx="2014454" cy="2014440"/>
            </a:xfrm>
            <a:prstGeom prst="rect">
              <a:avLst/>
            </a:prstGeom>
            <a:noFill/>
            <a:ln>
              <a:noFill/>
            </a:ln>
          </p:spPr>
        </p:pic>
      </p:grpSp>
      <p:sp>
        <p:nvSpPr>
          <p:cNvPr id="1508" name="Google Shape;1508;p96"/>
          <p:cNvSpPr/>
          <p:nvPr/>
        </p:nvSpPr>
        <p:spPr>
          <a:xfrm>
            <a:off x="8408000" y="6113725"/>
            <a:ext cx="660900" cy="798900"/>
          </a:xfrm>
          <a:prstGeom prst="roundRect">
            <a:avLst>
              <a:gd fmla="val 11533" name="adj"/>
            </a:avLst>
          </a:prstGeom>
          <a:solidFill>
            <a:srgbClr val="F58220">
              <a:alpha val="463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nvGrpSpPr>
          <p:cNvPr id="1509" name="Google Shape;1509;p96"/>
          <p:cNvGrpSpPr/>
          <p:nvPr/>
        </p:nvGrpSpPr>
        <p:grpSpPr>
          <a:xfrm>
            <a:off x="9978408" y="3928963"/>
            <a:ext cx="2243357" cy="2983993"/>
            <a:chOff x="4782356" y="3093933"/>
            <a:chExt cx="1121959" cy="1492369"/>
          </a:xfrm>
        </p:grpSpPr>
        <p:sp>
          <p:nvSpPr>
            <p:cNvPr id="1510" name="Google Shape;1510;p96"/>
            <p:cNvSpPr/>
            <p:nvPr/>
          </p:nvSpPr>
          <p:spPr>
            <a:xfrm>
              <a:off x="4782356" y="3263824"/>
              <a:ext cx="330600" cy="1322400"/>
            </a:xfrm>
            <a:prstGeom prst="roundRect">
              <a:avLst>
                <a:gd fmla="val 11533" name="adj"/>
              </a:avLst>
            </a:prstGeom>
            <a:solidFill>
              <a:srgbClr val="F58220">
                <a:alpha val="463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11" name="Google Shape;1511;p96"/>
            <p:cNvSpPr/>
            <p:nvPr/>
          </p:nvSpPr>
          <p:spPr>
            <a:xfrm>
              <a:off x="5178039" y="3093933"/>
              <a:ext cx="330600" cy="1491000"/>
            </a:xfrm>
            <a:prstGeom prst="roundRect">
              <a:avLst>
                <a:gd fmla="val 10231" name="adj"/>
              </a:avLst>
            </a:prstGeom>
            <a:solidFill>
              <a:srgbClr val="FE93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12" name="Google Shape;1512;p96"/>
            <p:cNvSpPr/>
            <p:nvPr/>
          </p:nvSpPr>
          <p:spPr>
            <a:xfrm>
              <a:off x="5573715" y="3680003"/>
              <a:ext cx="330600" cy="906300"/>
            </a:xfrm>
            <a:prstGeom prst="roundRect">
              <a:avLst>
                <a:gd fmla="val 11533" name="adj"/>
              </a:avLst>
            </a:prstGeom>
            <a:solidFill>
              <a:srgbClr val="F58220">
                <a:alpha val="463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pic>
        <p:nvPicPr>
          <p:cNvPr id="1513" name="Google Shape;1513;p96"/>
          <p:cNvPicPr preferRelativeResize="0"/>
          <p:nvPr/>
        </p:nvPicPr>
        <p:blipFill>
          <a:blip r:embed="rId5">
            <a:alphaModFix/>
          </a:blip>
          <a:stretch>
            <a:fillRect/>
          </a:stretch>
        </p:blipFill>
        <p:spPr>
          <a:xfrm>
            <a:off x="8814385" y="5291550"/>
            <a:ext cx="1651600" cy="1558125"/>
          </a:xfrm>
          <a:prstGeom prst="rect">
            <a:avLst/>
          </a:prstGeom>
          <a:noFill/>
          <a:ln>
            <a:noFill/>
          </a:ln>
        </p:spPr>
      </p:pic>
      <p:pic>
        <p:nvPicPr>
          <p:cNvPr id="1514" name="Google Shape;1514;p96"/>
          <p:cNvPicPr preferRelativeResize="0"/>
          <p:nvPr/>
        </p:nvPicPr>
        <p:blipFill>
          <a:blip r:embed="rId5">
            <a:alphaModFix/>
          </a:blip>
          <a:stretch>
            <a:fillRect/>
          </a:stretch>
        </p:blipFill>
        <p:spPr>
          <a:xfrm>
            <a:off x="10062748" y="4848624"/>
            <a:ext cx="2121101" cy="200105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3" name="Shape 1673"/>
        <p:cNvGrpSpPr/>
        <p:nvPr/>
      </p:nvGrpSpPr>
      <p:grpSpPr>
        <a:xfrm>
          <a:off x="0" y="0"/>
          <a:ext cx="0" cy="0"/>
          <a:chOff x="0" y="0"/>
          <a:chExt cx="0" cy="0"/>
        </a:xfrm>
      </p:grpSpPr>
      <p:sp>
        <p:nvSpPr>
          <p:cNvPr id="1674" name="Google Shape;1674;p105"/>
          <p:cNvSpPr txBox="1"/>
          <p:nvPr>
            <p:ph type="title"/>
          </p:nvPr>
        </p:nvSpPr>
        <p:spPr>
          <a:xfrm>
            <a:off x="1122075" y="1699925"/>
            <a:ext cx="9944700" cy="1441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US"/>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8" name="Shape 1518"/>
        <p:cNvGrpSpPr/>
        <p:nvPr/>
      </p:nvGrpSpPr>
      <p:grpSpPr>
        <a:xfrm>
          <a:off x="0" y="0"/>
          <a:ext cx="0" cy="0"/>
          <a:chOff x="0" y="0"/>
          <a:chExt cx="0" cy="0"/>
        </a:xfrm>
      </p:grpSpPr>
      <p:grpSp>
        <p:nvGrpSpPr>
          <p:cNvPr id="1519" name="Google Shape;1519;p97"/>
          <p:cNvGrpSpPr/>
          <p:nvPr/>
        </p:nvGrpSpPr>
        <p:grpSpPr>
          <a:xfrm flipH="1">
            <a:off x="107078" y="4837990"/>
            <a:ext cx="2602403" cy="2094767"/>
            <a:chOff x="10523900" y="5002850"/>
            <a:chExt cx="1569225" cy="1263125"/>
          </a:xfrm>
        </p:grpSpPr>
        <p:sp>
          <p:nvSpPr>
            <p:cNvPr id="1520" name="Google Shape;1520;p97"/>
            <p:cNvSpPr/>
            <p:nvPr/>
          </p:nvSpPr>
          <p:spPr>
            <a:xfrm>
              <a:off x="10523900" y="5371127"/>
              <a:ext cx="344100" cy="531600"/>
            </a:xfrm>
            <a:prstGeom prst="roundRect">
              <a:avLst>
                <a:gd fmla="val 8747" name="adj"/>
              </a:avLst>
            </a:prstGeom>
            <a:solidFill>
              <a:srgbClr val="FEB8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21" name="Google Shape;1521;p97"/>
            <p:cNvSpPr/>
            <p:nvPr/>
          </p:nvSpPr>
          <p:spPr>
            <a:xfrm>
              <a:off x="10523900" y="5188300"/>
              <a:ext cx="344100" cy="149700"/>
            </a:xfrm>
            <a:prstGeom prst="roundRect">
              <a:avLst>
                <a:gd fmla="val 20708" name="adj"/>
              </a:avLst>
            </a:prstGeom>
            <a:solidFill>
              <a:srgbClr val="FEDE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22" name="Google Shape;1522;p97"/>
            <p:cNvSpPr/>
            <p:nvPr/>
          </p:nvSpPr>
          <p:spPr>
            <a:xfrm>
              <a:off x="10523900" y="5936175"/>
              <a:ext cx="344100" cy="329700"/>
            </a:xfrm>
            <a:prstGeom prst="roundRect">
              <a:avLst>
                <a:gd fmla="val 9130"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23" name="Google Shape;1523;p97"/>
            <p:cNvSpPr/>
            <p:nvPr/>
          </p:nvSpPr>
          <p:spPr>
            <a:xfrm>
              <a:off x="10932275" y="5471425"/>
              <a:ext cx="344100" cy="236100"/>
            </a:xfrm>
            <a:prstGeom prst="roundRect">
              <a:avLst>
                <a:gd fmla="val 13130" name="adj"/>
              </a:avLst>
            </a:prstGeom>
            <a:solidFill>
              <a:srgbClr val="FEB8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24" name="Google Shape;1524;p97"/>
            <p:cNvSpPr/>
            <p:nvPr/>
          </p:nvSpPr>
          <p:spPr>
            <a:xfrm>
              <a:off x="10932275" y="5276575"/>
              <a:ext cx="344100" cy="162600"/>
            </a:xfrm>
            <a:prstGeom prst="roundRect">
              <a:avLst>
                <a:gd fmla="val 18343" name="adj"/>
              </a:avLst>
            </a:prstGeom>
            <a:solidFill>
              <a:srgbClr val="FEDE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25" name="Google Shape;1525;p97"/>
            <p:cNvSpPr/>
            <p:nvPr/>
          </p:nvSpPr>
          <p:spPr>
            <a:xfrm>
              <a:off x="10932275" y="5742700"/>
              <a:ext cx="344100" cy="523200"/>
            </a:xfrm>
            <a:prstGeom prst="roundRect">
              <a:avLst>
                <a:gd fmla="val 8835"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26" name="Google Shape;1526;p97"/>
            <p:cNvSpPr/>
            <p:nvPr/>
          </p:nvSpPr>
          <p:spPr>
            <a:xfrm>
              <a:off x="11340650" y="5215750"/>
              <a:ext cx="344100" cy="559800"/>
            </a:xfrm>
            <a:prstGeom prst="roundRect">
              <a:avLst>
                <a:gd fmla="val 9016" name="adj"/>
              </a:avLst>
            </a:prstGeom>
            <a:solidFill>
              <a:srgbClr val="FEB8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27" name="Google Shape;1527;p97"/>
            <p:cNvSpPr/>
            <p:nvPr/>
          </p:nvSpPr>
          <p:spPr>
            <a:xfrm>
              <a:off x="11340650" y="5002850"/>
              <a:ext cx="344100" cy="177000"/>
            </a:xfrm>
            <a:prstGeom prst="roundRect">
              <a:avLst>
                <a:gd fmla="val 16511" name="adj"/>
              </a:avLst>
            </a:prstGeom>
            <a:solidFill>
              <a:srgbClr val="FEDE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28" name="Google Shape;1528;p97"/>
            <p:cNvSpPr/>
            <p:nvPr/>
          </p:nvSpPr>
          <p:spPr>
            <a:xfrm>
              <a:off x="11340650" y="5808775"/>
              <a:ext cx="344100" cy="457200"/>
            </a:xfrm>
            <a:prstGeom prst="roundRect">
              <a:avLst>
                <a:gd fmla="val 8668"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29" name="Google Shape;1529;p97"/>
            <p:cNvSpPr/>
            <p:nvPr/>
          </p:nvSpPr>
          <p:spPr>
            <a:xfrm>
              <a:off x="11749025" y="5339925"/>
              <a:ext cx="344100" cy="333900"/>
            </a:xfrm>
            <a:prstGeom prst="roundRect">
              <a:avLst>
                <a:gd fmla="val 9382" name="adj"/>
              </a:avLst>
            </a:prstGeom>
            <a:solidFill>
              <a:srgbClr val="FEB8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30" name="Google Shape;1530;p97"/>
            <p:cNvSpPr/>
            <p:nvPr/>
          </p:nvSpPr>
          <p:spPr>
            <a:xfrm>
              <a:off x="11749025" y="5706075"/>
              <a:ext cx="344100" cy="559800"/>
            </a:xfrm>
            <a:prstGeom prst="roundRect">
              <a:avLst>
                <a:gd fmla="val 8755"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31" name="Google Shape;1531;p97"/>
            <p:cNvSpPr/>
            <p:nvPr/>
          </p:nvSpPr>
          <p:spPr>
            <a:xfrm>
              <a:off x="11749025" y="5169850"/>
              <a:ext cx="344100" cy="149700"/>
            </a:xfrm>
            <a:prstGeom prst="roundRect">
              <a:avLst>
                <a:gd fmla="val 20708" name="adj"/>
              </a:avLst>
            </a:prstGeom>
            <a:solidFill>
              <a:srgbClr val="FEDE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grpSp>
        <p:nvGrpSpPr>
          <p:cNvPr id="1532" name="Google Shape;1532;p97"/>
          <p:cNvGrpSpPr/>
          <p:nvPr/>
        </p:nvGrpSpPr>
        <p:grpSpPr>
          <a:xfrm flipH="1">
            <a:off x="2808358" y="5191063"/>
            <a:ext cx="2602403" cy="1741693"/>
            <a:chOff x="10523900" y="5215750"/>
            <a:chExt cx="1569225" cy="1050225"/>
          </a:xfrm>
        </p:grpSpPr>
        <p:sp>
          <p:nvSpPr>
            <p:cNvPr id="1533" name="Google Shape;1533;p97"/>
            <p:cNvSpPr/>
            <p:nvPr/>
          </p:nvSpPr>
          <p:spPr>
            <a:xfrm>
              <a:off x="10523900" y="5936175"/>
              <a:ext cx="344100" cy="329700"/>
            </a:xfrm>
            <a:prstGeom prst="roundRect">
              <a:avLst>
                <a:gd fmla="val 9130"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34" name="Google Shape;1534;p97"/>
            <p:cNvSpPr/>
            <p:nvPr/>
          </p:nvSpPr>
          <p:spPr>
            <a:xfrm>
              <a:off x="10932275" y="5471425"/>
              <a:ext cx="344100" cy="236100"/>
            </a:xfrm>
            <a:prstGeom prst="roundRect">
              <a:avLst>
                <a:gd fmla="val 13130" name="adj"/>
              </a:avLst>
            </a:prstGeom>
            <a:solidFill>
              <a:srgbClr val="FEB8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35" name="Google Shape;1535;p97"/>
            <p:cNvSpPr/>
            <p:nvPr/>
          </p:nvSpPr>
          <p:spPr>
            <a:xfrm>
              <a:off x="10932275" y="5276575"/>
              <a:ext cx="344100" cy="162600"/>
            </a:xfrm>
            <a:prstGeom prst="roundRect">
              <a:avLst>
                <a:gd fmla="val 18343" name="adj"/>
              </a:avLst>
            </a:prstGeom>
            <a:solidFill>
              <a:srgbClr val="FEDE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36" name="Google Shape;1536;p97"/>
            <p:cNvSpPr/>
            <p:nvPr/>
          </p:nvSpPr>
          <p:spPr>
            <a:xfrm>
              <a:off x="10932275" y="5742700"/>
              <a:ext cx="344100" cy="523200"/>
            </a:xfrm>
            <a:prstGeom prst="roundRect">
              <a:avLst>
                <a:gd fmla="val 8835"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37" name="Google Shape;1537;p97"/>
            <p:cNvSpPr/>
            <p:nvPr/>
          </p:nvSpPr>
          <p:spPr>
            <a:xfrm>
              <a:off x="11340650" y="5215750"/>
              <a:ext cx="344100" cy="559800"/>
            </a:xfrm>
            <a:prstGeom prst="roundRect">
              <a:avLst>
                <a:gd fmla="val 9016" name="adj"/>
              </a:avLst>
            </a:prstGeom>
            <a:solidFill>
              <a:srgbClr val="FEB8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38" name="Google Shape;1538;p97"/>
            <p:cNvSpPr/>
            <p:nvPr/>
          </p:nvSpPr>
          <p:spPr>
            <a:xfrm>
              <a:off x="11340650" y="5808775"/>
              <a:ext cx="344100" cy="457200"/>
            </a:xfrm>
            <a:prstGeom prst="roundRect">
              <a:avLst>
                <a:gd fmla="val 8668"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39" name="Google Shape;1539;p97"/>
            <p:cNvSpPr/>
            <p:nvPr/>
          </p:nvSpPr>
          <p:spPr>
            <a:xfrm>
              <a:off x="11749025" y="5706075"/>
              <a:ext cx="344100" cy="559800"/>
            </a:xfrm>
            <a:prstGeom prst="roundRect">
              <a:avLst>
                <a:gd fmla="val 8755"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40" name="Google Shape;1540;p97"/>
            <p:cNvSpPr/>
            <p:nvPr/>
          </p:nvSpPr>
          <p:spPr>
            <a:xfrm>
              <a:off x="11749025" y="5339925"/>
              <a:ext cx="344100" cy="333900"/>
            </a:xfrm>
            <a:prstGeom prst="roundRect">
              <a:avLst>
                <a:gd fmla="val 9382" name="adj"/>
              </a:avLst>
            </a:prstGeom>
            <a:solidFill>
              <a:srgbClr val="FEB8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1541" name="Google Shape;1541;p97"/>
          <p:cNvSpPr txBox="1"/>
          <p:nvPr/>
        </p:nvSpPr>
        <p:spPr>
          <a:xfrm>
            <a:off x="2312235" y="1195975"/>
            <a:ext cx="7065900" cy="79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chemeClr val="accent1"/>
                </a:solidFill>
                <a:latin typeface="Salesforce Sans"/>
                <a:ea typeface="Salesforce Sans"/>
                <a:cs typeface="Salesforce Sans"/>
                <a:sym typeface="Salesforce Sans"/>
              </a:rPr>
              <a:t>What exactly are “data skills”?</a:t>
            </a:r>
            <a:endParaRPr b="1" sz="3600">
              <a:solidFill>
                <a:schemeClr val="accent1"/>
              </a:solidFill>
              <a:latin typeface="Salesforce Sans"/>
              <a:ea typeface="Salesforce Sans"/>
              <a:cs typeface="Salesforce Sans"/>
              <a:sym typeface="Salesforce Sans"/>
            </a:endParaRPr>
          </a:p>
        </p:txBody>
      </p:sp>
      <p:pic>
        <p:nvPicPr>
          <p:cNvPr descr="11.png" id="1542" name="Google Shape;1542;p97"/>
          <p:cNvPicPr preferRelativeResize="0"/>
          <p:nvPr/>
        </p:nvPicPr>
        <p:blipFill rotWithShape="1">
          <a:blip r:embed="rId3">
            <a:alphaModFix/>
          </a:blip>
          <a:srcRect b="0" l="0" r="0" t="0"/>
          <a:stretch/>
        </p:blipFill>
        <p:spPr>
          <a:xfrm>
            <a:off x="0" y="6190912"/>
            <a:ext cx="3381150" cy="667088"/>
          </a:xfrm>
          <a:prstGeom prst="rect">
            <a:avLst/>
          </a:prstGeom>
          <a:noFill/>
          <a:ln>
            <a:noFill/>
          </a:ln>
        </p:spPr>
      </p:pic>
      <p:pic>
        <p:nvPicPr>
          <p:cNvPr id="1543" name="Google Shape;1543;p97"/>
          <p:cNvPicPr preferRelativeResize="0"/>
          <p:nvPr/>
        </p:nvPicPr>
        <p:blipFill rotWithShape="1">
          <a:blip r:embed="rId4">
            <a:alphaModFix/>
          </a:blip>
          <a:srcRect b="27246" l="0" r="0" t="0"/>
          <a:stretch/>
        </p:blipFill>
        <p:spPr>
          <a:xfrm>
            <a:off x="9899977" y="5477498"/>
            <a:ext cx="2288850" cy="1380501"/>
          </a:xfrm>
          <a:prstGeom prst="rect">
            <a:avLst/>
          </a:prstGeom>
          <a:noFill/>
          <a:ln>
            <a:noFill/>
          </a:ln>
        </p:spPr>
      </p:pic>
      <p:sp>
        <p:nvSpPr>
          <p:cNvPr id="1544" name="Google Shape;1544;p97"/>
          <p:cNvSpPr txBox="1"/>
          <p:nvPr/>
        </p:nvSpPr>
        <p:spPr>
          <a:xfrm>
            <a:off x="2475510" y="1841575"/>
            <a:ext cx="7125600" cy="1348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lang="en-US" sz="2200">
                <a:solidFill>
                  <a:srgbClr val="4C4C4C"/>
                </a:solidFill>
                <a:latin typeface="Salesforce Sans"/>
                <a:ea typeface="Salesforce Sans"/>
                <a:cs typeface="Salesforce Sans"/>
                <a:sym typeface="Salesforce Sans"/>
              </a:rPr>
              <a:t>Data skills are the individual capabilities that when combined, give people some level of data literacy</a:t>
            </a:r>
            <a:endParaRPr sz="2200">
              <a:solidFill>
                <a:srgbClr val="4C4C4C"/>
              </a:solidFill>
              <a:latin typeface="Salesforce Sans"/>
              <a:ea typeface="Salesforce Sans"/>
              <a:cs typeface="Salesforce Sans"/>
              <a:sym typeface="Salesforce Sans"/>
            </a:endParaRPr>
          </a:p>
        </p:txBody>
      </p:sp>
      <p:sp>
        <p:nvSpPr>
          <p:cNvPr id="1545" name="Google Shape;1545;p97"/>
          <p:cNvSpPr txBox="1"/>
          <p:nvPr/>
        </p:nvSpPr>
        <p:spPr>
          <a:xfrm>
            <a:off x="2312235" y="2884850"/>
            <a:ext cx="7065900" cy="79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chemeClr val="accent1"/>
                </a:solidFill>
                <a:latin typeface="Salesforce Sans"/>
                <a:ea typeface="Salesforce Sans"/>
                <a:cs typeface="Salesforce Sans"/>
                <a:sym typeface="Salesforce Sans"/>
              </a:rPr>
              <a:t>Then what is “data literacy”?</a:t>
            </a:r>
            <a:endParaRPr b="1" sz="3600">
              <a:solidFill>
                <a:schemeClr val="accent1"/>
              </a:solidFill>
              <a:latin typeface="Salesforce Sans"/>
              <a:ea typeface="Salesforce Sans"/>
              <a:cs typeface="Salesforce Sans"/>
              <a:sym typeface="Salesforce Sans"/>
            </a:endParaRPr>
          </a:p>
        </p:txBody>
      </p:sp>
      <p:sp>
        <p:nvSpPr>
          <p:cNvPr id="1546" name="Google Shape;1546;p97"/>
          <p:cNvSpPr txBox="1"/>
          <p:nvPr/>
        </p:nvSpPr>
        <p:spPr>
          <a:xfrm>
            <a:off x="2475510" y="3559050"/>
            <a:ext cx="7705200" cy="145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lang="en-US" sz="2200">
                <a:solidFill>
                  <a:srgbClr val="4C4C4C"/>
                </a:solidFill>
                <a:latin typeface="Salesforce Sans"/>
                <a:ea typeface="Salesforce Sans"/>
                <a:cs typeface="Salesforce Sans"/>
                <a:sym typeface="Salesforce Sans"/>
              </a:rPr>
              <a:t>Data Literacy is the spectrum of capability that describes an individual’s ability to explore, understand, and communicate with data</a:t>
            </a:r>
            <a:endParaRPr sz="2200">
              <a:solidFill>
                <a:srgbClr val="4C4C4C"/>
              </a:solidFill>
              <a:latin typeface="Salesforce Sans"/>
              <a:ea typeface="Salesforce Sans"/>
              <a:cs typeface="Salesforce Sans"/>
              <a:sym typeface="Salesforce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0" name="Shape 1550"/>
        <p:cNvGrpSpPr/>
        <p:nvPr/>
      </p:nvGrpSpPr>
      <p:grpSpPr>
        <a:xfrm>
          <a:off x="0" y="0"/>
          <a:ext cx="0" cy="0"/>
          <a:chOff x="0" y="0"/>
          <a:chExt cx="0" cy="0"/>
        </a:xfrm>
      </p:grpSpPr>
      <p:grpSp>
        <p:nvGrpSpPr>
          <p:cNvPr id="1551" name="Google Shape;1551;p98"/>
          <p:cNvGrpSpPr/>
          <p:nvPr/>
        </p:nvGrpSpPr>
        <p:grpSpPr>
          <a:xfrm>
            <a:off x="-229171" y="3987083"/>
            <a:ext cx="3021317" cy="2870703"/>
            <a:chOff x="8781081" y="3281469"/>
            <a:chExt cx="1373264" cy="1304806"/>
          </a:xfrm>
        </p:grpSpPr>
        <p:sp>
          <p:nvSpPr>
            <p:cNvPr id="1552" name="Google Shape;1552;p98"/>
            <p:cNvSpPr/>
            <p:nvPr/>
          </p:nvSpPr>
          <p:spPr>
            <a:xfrm>
              <a:off x="8958794" y="3661784"/>
              <a:ext cx="923400" cy="923400"/>
            </a:xfrm>
            <a:prstGeom prst="ellipse">
              <a:avLst/>
            </a:prstGeom>
            <a:solidFill>
              <a:srgbClr val="008CFF">
                <a:alpha val="30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98"/>
            <p:cNvSpPr/>
            <p:nvPr/>
          </p:nvSpPr>
          <p:spPr>
            <a:xfrm>
              <a:off x="9615845" y="3653456"/>
              <a:ext cx="538500" cy="538500"/>
            </a:xfrm>
            <a:prstGeom prst="ellipse">
              <a:avLst/>
            </a:prstGeom>
            <a:solidFill>
              <a:srgbClr val="008CFF">
                <a:alpha val="30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98"/>
            <p:cNvSpPr/>
            <p:nvPr/>
          </p:nvSpPr>
          <p:spPr>
            <a:xfrm>
              <a:off x="9565369" y="3281469"/>
              <a:ext cx="293400" cy="293400"/>
            </a:xfrm>
            <a:prstGeom prst="ellipse">
              <a:avLst/>
            </a:prstGeom>
            <a:solidFill>
              <a:srgbClr val="008CFF">
                <a:alpha val="30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98"/>
            <p:cNvSpPr/>
            <p:nvPr/>
          </p:nvSpPr>
          <p:spPr>
            <a:xfrm>
              <a:off x="9046750" y="3411806"/>
              <a:ext cx="167400" cy="167100"/>
            </a:xfrm>
            <a:prstGeom prst="ellipse">
              <a:avLst/>
            </a:prstGeom>
            <a:solidFill>
              <a:srgbClr val="008CFF">
                <a:alpha val="30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98"/>
            <p:cNvSpPr/>
            <p:nvPr/>
          </p:nvSpPr>
          <p:spPr>
            <a:xfrm>
              <a:off x="9311703" y="3409418"/>
              <a:ext cx="63900" cy="63900"/>
            </a:xfrm>
            <a:prstGeom prst="ellipse">
              <a:avLst/>
            </a:prstGeom>
            <a:solidFill>
              <a:srgbClr val="008CFF">
                <a:alpha val="30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98"/>
            <p:cNvSpPr/>
            <p:nvPr/>
          </p:nvSpPr>
          <p:spPr>
            <a:xfrm>
              <a:off x="8781081" y="4239474"/>
              <a:ext cx="347400" cy="346800"/>
            </a:xfrm>
            <a:prstGeom prst="ellipse">
              <a:avLst/>
            </a:prstGeom>
            <a:solidFill>
              <a:srgbClr val="008CFF">
                <a:alpha val="30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58" name="Google Shape;1558;p98"/>
          <p:cNvSpPr txBox="1"/>
          <p:nvPr/>
        </p:nvSpPr>
        <p:spPr>
          <a:xfrm>
            <a:off x="2302725" y="1192525"/>
            <a:ext cx="86541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chemeClr val="accent1"/>
                </a:solidFill>
                <a:latin typeface="Salesforce Sans"/>
                <a:ea typeface="Salesforce Sans"/>
                <a:cs typeface="Salesforce Sans"/>
                <a:sym typeface="Salesforce Sans"/>
              </a:rPr>
              <a:t>Why do data skills matter? </a:t>
            </a:r>
            <a:endParaRPr b="1" sz="3600">
              <a:solidFill>
                <a:schemeClr val="accent1"/>
              </a:solidFill>
              <a:latin typeface="Salesforce Sans"/>
              <a:ea typeface="Salesforce Sans"/>
              <a:cs typeface="Salesforce Sans"/>
              <a:sym typeface="Salesforce Sans"/>
            </a:endParaRPr>
          </a:p>
        </p:txBody>
      </p:sp>
      <p:pic>
        <p:nvPicPr>
          <p:cNvPr id="1559" name="Google Shape;1559;p98"/>
          <p:cNvPicPr preferRelativeResize="0"/>
          <p:nvPr/>
        </p:nvPicPr>
        <p:blipFill>
          <a:blip r:embed="rId3">
            <a:alphaModFix/>
          </a:blip>
          <a:stretch>
            <a:fillRect/>
          </a:stretch>
        </p:blipFill>
        <p:spPr>
          <a:xfrm>
            <a:off x="10347232" y="5120639"/>
            <a:ext cx="1841602" cy="1737360"/>
          </a:xfrm>
          <a:prstGeom prst="rect">
            <a:avLst/>
          </a:prstGeom>
          <a:noFill/>
          <a:ln>
            <a:noFill/>
          </a:ln>
        </p:spPr>
      </p:pic>
      <p:pic>
        <p:nvPicPr>
          <p:cNvPr id="1560" name="Google Shape;1560;p98"/>
          <p:cNvPicPr preferRelativeResize="0"/>
          <p:nvPr/>
        </p:nvPicPr>
        <p:blipFill rotWithShape="1">
          <a:blip r:embed="rId4">
            <a:alphaModFix/>
          </a:blip>
          <a:srcRect b="15153" l="0" r="2572" t="0"/>
          <a:stretch/>
        </p:blipFill>
        <p:spPr>
          <a:xfrm flipH="1">
            <a:off x="1" y="5936300"/>
            <a:ext cx="3138599" cy="936174"/>
          </a:xfrm>
          <a:prstGeom prst="rect">
            <a:avLst/>
          </a:prstGeom>
          <a:noFill/>
          <a:ln>
            <a:noFill/>
          </a:ln>
        </p:spPr>
      </p:pic>
      <p:sp>
        <p:nvSpPr>
          <p:cNvPr id="1561" name="Google Shape;1561;p98"/>
          <p:cNvSpPr txBox="1"/>
          <p:nvPr/>
        </p:nvSpPr>
        <p:spPr>
          <a:xfrm>
            <a:off x="2435425" y="1899150"/>
            <a:ext cx="6740400" cy="2970600"/>
          </a:xfrm>
          <a:prstGeom prst="rect">
            <a:avLst/>
          </a:prstGeom>
          <a:noFill/>
          <a:ln>
            <a:noFill/>
          </a:ln>
        </p:spPr>
        <p:txBody>
          <a:bodyPr anchorCtr="0" anchor="t" bIns="91425" lIns="91425" spcFirstLastPara="1" rIns="91425" wrap="square" tIns="91425">
            <a:noAutofit/>
          </a:bodyPr>
          <a:lstStyle/>
          <a:p>
            <a:pPr indent="-276860" lvl="0" marL="182880" rtl="0" algn="l">
              <a:lnSpc>
                <a:spcPct val="115000"/>
              </a:lnSpc>
              <a:spcBef>
                <a:spcPts val="0"/>
              </a:spcBef>
              <a:spcAft>
                <a:spcPts val="0"/>
              </a:spcAft>
              <a:buClr>
                <a:srgbClr val="4C4C4C"/>
              </a:buClr>
              <a:buSzPts val="2200"/>
              <a:buFont typeface="Salesforce Sans"/>
              <a:buChar char="●"/>
            </a:pPr>
            <a:r>
              <a:rPr b="1" lang="en-US" sz="2200">
                <a:solidFill>
                  <a:srgbClr val="4C4C4C"/>
                </a:solidFill>
                <a:latin typeface="Salesforce Sans"/>
                <a:ea typeface="Salesforce Sans"/>
                <a:cs typeface="Salesforce Sans"/>
                <a:sym typeface="Salesforce Sans"/>
              </a:rPr>
              <a:t>87%</a:t>
            </a:r>
            <a:r>
              <a:rPr lang="en-US" sz="2200">
                <a:solidFill>
                  <a:srgbClr val="4C4C4C"/>
                </a:solidFill>
                <a:latin typeface="Salesforce Sans"/>
                <a:ea typeface="Salesforce Sans"/>
                <a:cs typeface="Salesforce Sans"/>
                <a:sym typeface="Salesforce Sans"/>
              </a:rPr>
              <a:t> of decision-makers rated basic data skills as the most important skill for day-to-day tasks in their departments</a:t>
            </a:r>
            <a:endParaRPr sz="600">
              <a:solidFill>
                <a:srgbClr val="4C4C4C"/>
              </a:solidFill>
              <a:latin typeface="Salesforce Sans"/>
              <a:ea typeface="Salesforce Sans"/>
              <a:cs typeface="Salesforce Sans"/>
              <a:sym typeface="Salesforce Sans"/>
            </a:endParaRPr>
          </a:p>
          <a:p>
            <a:pPr indent="-276860" lvl="0" marL="182880" rtl="0" algn="l">
              <a:lnSpc>
                <a:spcPct val="115000"/>
              </a:lnSpc>
              <a:spcBef>
                <a:spcPts val="1000"/>
              </a:spcBef>
              <a:spcAft>
                <a:spcPts val="1000"/>
              </a:spcAft>
              <a:buClr>
                <a:srgbClr val="4C4C4C"/>
              </a:buClr>
              <a:buSzPts val="2200"/>
              <a:buFont typeface="Salesforce Sans"/>
              <a:buChar char="●"/>
            </a:pPr>
            <a:r>
              <a:rPr lang="en-US" sz="2200">
                <a:solidFill>
                  <a:srgbClr val="4C4C4C"/>
                </a:solidFill>
                <a:latin typeface="Salesforce Sans"/>
                <a:ea typeface="Salesforce Sans"/>
                <a:cs typeface="Salesforce Sans"/>
                <a:sym typeface="Salesforce Sans"/>
              </a:rPr>
              <a:t>Despite the belief in the importance of data skills, only </a:t>
            </a:r>
            <a:r>
              <a:rPr b="1" lang="en-US" sz="2200">
                <a:solidFill>
                  <a:srgbClr val="4C4C4C"/>
                </a:solidFill>
                <a:latin typeface="Salesforce Sans"/>
                <a:ea typeface="Salesforce Sans"/>
                <a:cs typeface="Salesforce Sans"/>
                <a:sym typeface="Salesforce Sans"/>
              </a:rPr>
              <a:t>47%</a:t>
            </a:r>
            <a:r>
              <a:rPr lang="en-US" sz="2200">
                <a:solidFill>
                  <a:srgbClr val="4C4C4C"/>
                </a:solidFill>
                <a:latin typeface="Salesforce Sans"/>
                <a:ea typeface="Salesforce Sans"/>
                <a:cs typeface="Salesforce Sans"/>
                <a:sym typeface="Salesforce Sans"/>
              </a:rPr>
              <a:t> of respondents in the recent Forrester study were offered basic data skills training</a:t>
            </a:r>
            <a:endParaRPr sz="2200">
              <a:solidFill>
                <a:srgbClr val="4C4C4C"/>
              </a:solidFill>
              <a:latin typeface="Salesforce Sans"/>
              <a:ea typeface="Salesforce Sans"/>
              <a:cs typeface="Salesforce Sans"/>
              <a:sym typeface="Salesforce Sans"/>
            </a:endParaRPr>
          </a:p>
        </p:txBody>
      </p:sp>
      <p:sp>
        <p:nvSpPr>
          <p:cNvPr id="1562" name="Google Shape;1562;p98"/>
          <p:cNvSpPr txBox="1"/>
          <p:nvPr/>
        </p:nvSpPr>
        <p:spPr>
          <a:xfrm>
            <a:off x="3220816" y="6487359"/>
            <a:ext cx="4765800" cy="3078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US" sz="800">
                <a:solidFill>
                  <a:srgbClr val="4C4C4C"/>
                </a:solidFill>
                <a:latin typeface="Salesforce Sans"/>
                <a:ea typeface="Salesforce Sans"/>
                <a:cs typeface="Salesforce Sans"/>
                <a:sym typeface="Salesforce Sans"/>
              </a:rPr>
              <a:t>Based on a recent study by Forrester of 2,068 people. Link to the study </a:t>
            </a:r>
            <a:r>
              <a:rPr b="1" lang="en-US" sz="800" u="sng">
                <a:solidFill>
                  <a:srgbClr val="0B5CAB"/>
                </a:solidFill>
                <a:latin typeface="Salesforce Sans"/>
                <a:ea typeface="Salesforce Sans"/>
                <a:cs typeface="Salesforce Sans"/>
                <a:sym typeface="Salesforce Sans"/>
                <a:hlinkClick r:id="rId5">
                  <a:extLst>
                    <a:ext uri="{A12FA001-AC4F-418D-AE19-62706E023703}">
                      <ahyp:hlinkClr val="tx"/>
                    </a:ext>
                  </a:extLst>
                </a:hlinkClick>
              </a:rPr>
              <a:t>here</a:t>
            </a:r>
            <a:endParaRPr b="1" sz="800">
              <a:solidFill>
                <a:srgbClr val="4C4C4C"/>
              </a:solidFill>
              <a:latin typeface="Salesforce Sans"/>
              <a:ea typeface="Salesforce Sans"/>
              <a:cs typeface="Salesforce Sans"/>
              <a:sym typeface="Salesforce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6" name="Shape 1566"/>
        <p:cNvGrpSpPr/>
        <p:nvPr/>
      </p:nvGrpSpPr>
      <p:grpSpPr>
        <a:xfrm>
          <a:off x="0" y="0"/>
          <a:ext cx="0" cy="0"/>
          <a:chOff x="0" y="0"/>
          <a:chExt cx="0" cy="0"/>
        </a:xfrm>
      </p:grpSpPr>
      <p:sp>
        <p:nvSpPr>
          <p:cNvPr id="1567" name="Google Shape;1567;p99"/>
          <p:cNvSpPr txBox="1"/>
          <p:nvPr/>
        </p:nvSpPr>
        <p:spPr>
          <a:xfrm>
            <a:off x="2302725" y="1192525"/>
            <a:ext cx="86541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chemeClr val="accent1"/>
                </a:solidFill>
                <a:latin typeface="Salesforce Sans"/>
                <a:ea typeface="Salesforce Sans"/>
                <a:cs typeface="Salesforce Sans"/>
                <a:sym typeface="Salesforce Sans"/>
              </a:rPr>
              <a:t>What are we doing about it?</a:t>
            </a:r>
            <a:endParaRPr b="1" sz="3600">
              <a:solidFill>
                <a:schemeClr val="accent1"/>
              </a:solidFill>
              <a:latin typeface="Salesforce Sans"/>
              <a:ea typeface="Salesforce Sans"/>
              <a:cs typeface="Salesforce Sans"/>
              <a:sym typeface="Salesforce Sans"/>
            </a:endParaRPr>
          </a:p>
        </p:txBody>
      </p:sp>
      <p:pic>
        <p:nvPicPr>
          <p:cNvPr id="1568" name="Google Shape;1568;p99"/>
          <p:cNvPicPr preferRelativeResize="0"/>
          <p:nvPr/>
        </p:nvPicPr>
        <p:blipFill rotWithShape="1">
          <a:blip r:embed="rId3">
            <a:alphaModFix/>
          </a:blip>
          <a:srcRect b="15153" l="0" r="2572" t="0"/>
          <a:stretch/>
        </p:blipFill>
        <p:spPr>
          <a:xfrm flipH="1">
            <a:off x="1" y="5936300"/>
            <a:ext cx="3138599" cy="936174"/>
          </a:xfrm>
          <a:prstGeom prst="rect">
            <a:avLst/>
          </a:prstGeom>
          <a:noFill/>
          <a:ln>
            <a:noFill/>
          </a:ln>
        </p:spPr>
      </p:pic>
      <p:sp>
        <p:nvSpPr>
          <p:cNvPr id="1569" name="Google Shape;1569;p99"/>
          <p:cNvSpPr txBox="1"/>
          <p:nvPr/>
        </p:nvSpPr>
        <p:spPr>
          <a:xfrm>
            <a:off x="2435425" y="1922717"/>
            <a:ext cx="7542900" cy="3556500"/>
          </a:xfrm>
          <a:prstGeom prst="rect">
            <a:avLst/>
          </a:prstGeom>
          <a:noFill/>
          <a:ln>
            <a:noFill/>
          </a:ln>
        </p:spPr>
        <p:txBody>
          <a:bodyPr anchorCtr="0" anchor="t" bIns="91425" lIns="91425" spcFirstLastPara="1" rIns="91425" wrap="square" tIns="91425">
            <a:noAutofit/>
          </a:bodyPr>
          <a:lstStyle/>
          <a:p>
            <a:pPr indent="-276860" lvl="0" marL="182880" rtl="0" algn="l">
              <a:lnSpc>
                <a:spcPct val="115000"/>
              </a:lnSpc>
              <a:spcBef>
                <a:spcPts val="0"/>
              </a:spcBef>
              <a:spcAft>
                <a:spcPts val="0"/>
              </a:spcAft>
              <a:buClr>
                <a:srgbClr val="4C4C4C"/>
              </a:buClr>
              <a:buSzPts val="2200"/>
              <a:buFont typeface="Salesforce Sans"/>
              <a:buChar char="●"/>
            </a:pPr>
            <a:r>
              <a:rPr lang="en-US" sz="2200">
                <a:solidFill>
                  <a:srgbClr val="4C4C4C"/>
                </a:solidFill>
                <a:latin typeface="Salesforce Sans"/>
                <a:ea typeface="Salesforce Sans"/>
                <a:cs typeface="Salesforce Sans"/>
                <a:sym typeface="Salesforce Sans"/>
              </a:rPr>
              <a:t>We have enabled more than 2.5 million teachers and students across the globe with data skills (since 2011)</a:t>
            </a:r>
            <a:endParaRPr sz="2200">
              <a:solidFill>
                <a:srgbClr val="4C4C4C"/>
              </a:solidFill>
              <a:latin typeface="Salesforce Sans"/>
              <a:ea typeface="Salesforce Sans"/>
              <a:cs typeface="Salesforce Sans"/>
              <a:sym typeface="Salesforce Sans"/>
            </a:endParaRPr>
          </a:p>
          <a:p>
            <a:pPr indent="-276860" lvl="0" marL="182880" rtl="0" algn="l">
              <a:lnSpc>
                <a:spcPct val="115000"/>
              </a:lnSpc>
              <a:spcBef>
                <a:spcPts val="1000"/>
              </a:spcBef>
              <a:spcAft>
                <a:spcPts val="0"/>
              </a:spcAft>
              <a:buClr>
                <a:srgbClr val="4C4C4C"/>
              </a:buClr>
              <a:buSzPts val="2200"/>
              <a:buFont typeface="Salesforce Sans"/>
              <a:buChar char="●"/>
            </a:pPr>
            <a:r>
              <a:rPr lang="en-US" sz="2200">
                <a:solidFill>
                  <a:srgbClr val="4C4C4C"/>
                </a:solidFill>
                <a:latin typeface="Salesforce Sans"/>
                <a:ea typeface="Salesforce Sans"/>
                <a:cs typeface="Salesforce Sans"/>
                <a:sym typeface="Salesforce Sans"/>
              </a:rPr>
              <a:t>We’ll create/have created resources to enable widespread data skills training and education within organizations</a:t>
            </a:r>
            <a:endParaRPr sz="2200">
              <a:solidFill>
                <a:srgbClr val="4C4C4C"/>
              </a:solidFill>
              <a:latin typeface="Salesforce Sans"/>
              <a:ea typeface="Salesforce Sans"/>
              <a:cs typeface="Salesforce Sans"/>
              <a:sym typeface="Salesforce Sans"/>
            </a:endParaRPr>
          </a:p>
          <a:p>
            <a:pPr indent="-276860" lvl="0" marL="182880" rtl="0" algn="l">
              <a:lnSpc>
                <a:spcPct val="115000"/>
              </a:lnSpc>
              <a:spcBef>
                <a:spcPts val="1000"/>
              </a:spcBef>
              <a:spcAft>
                <a:spcPts val="0"/>
              </a:spcAft>
              <a:buClr>
                <a:srgbClr val="4C4C4C"/>
              </a:buClr>
              <a:buSzPts val="2200"/>
              <a:buFont typeface="Salesforce Sans"/>
              <a:buChar char="●"/>
            </a:pPr>
            <a:r>
              <a:rPr lang="en-US" sz="2200">
                <a:solidFill>
                  <a:srgbClr val="4C4C4C"/>
                </a:solidFill>
                <a:latin typeface="Salesforce Sans"/>
                <a:ea typeface="Salesforce Sans"/>
                <a:cs typeface="Salesforce Sans"/>
                <a:sym typeface="Salesforce Sans"/>
              </a:rPr>
              <a:t>We’ll also create educational resources to enable individuals with in-demand data skills</a:t>
            </a:r>
            <a:endParaRPr sz="2200">
              <a:solidFill>
                <a:srgbClr val="4C4C4C"/>
              </a:solidFill>
              <a:latin typeface="Salesforce Sans"/>
              <a:ea typeface="Salesforce Sans"/>
              <a:cs typeface="Salesforce Sans"/>
              <a:sym typeface="Salesforce Sans"/>
            </a:endParaRPr>
          </a:p>
          <a:p>
            <a:pPr indent="-276860" lvl="0" marL="182880" rtl="0" algn="l">
              <a:lnSpc>
                <a:spcPct val="115000"/>
              </a:lnSpc>
              <a:spcBef>
                <a:spcPts val="1000"/>
              </a:spcBef>
              <a:spcAft>
                <a:spcPts val="1000"/>
              </a:spcAft>
              <a:buClr>
                <a:srgbClr val="4C4C4C"/>
              </a:buClr>
              <a:buSzPts val="2200"/>
              <a:buFont typeface="Salesforce Sans"/>
              <a:buChar char="●"/>
            </a:pPr>
            <a:r>
              <a:rPr lang="en-US" sz="2200">
                <a:solidFill>
                  <a:srgbClr val="4C4C4C"/>
                </a:solidFill>
                <a:latin typeface="Salesforce Sans"/>
                <a:ea typeface="Salesforce Sans"/>
                <a:cs typeface="Salesforce Sans"/>
                <a:sym typeface="Salesforce Sans"/>
              </a:rPr>
              <a:t>We’ll work </a:t>
            </a:r>
            <a:r>
              <a:rPr lang="en-US" sz="2200">
                <a:solidFill>
                  <a:srgbClr val="4C4C4C"/>
                </a:solidFill>
                <a:latin typeface="Salesforce Sans"/>
                <a:ea typeface="Salesforce Sans"/>
                <a:cs typeface="Salesforce Sans"/>
                <a:sym typeface="Salesforce Sans"/>
              </a:rPr>
              <a:t>internally and </a:t>
            </a:r>
            <a:r>
              <a:rPr lang="en-US" sz="2200">
                <a:solidFill>
                  <a:srgbClr val="4C4C4C"/>
                </a:solidFill>
                <a:latin typeface="Salesforce Sans"/>
                <a:ea typeface="Salesforce Sans"/>
                <a:cs typeface="Salesforce Sans"/>
                <a:sym typeface="Salesforce Sans"/>
              </a:rPr>
              <a:t>with third-party organizations to ensure that this education is available to everyone</a:t>
            </a:r>
            <a:endParaRPr sz="2200">
              <a:solidFill>
                <a:srgbClr val="4C4C4C"/>
              </a:solidFill>
              <a:latin typeface="Salesforce Sans"/>
              <a:ea typeface="Salesforce Sans"/>
              <a:cs typeface="Salesforce Sans"/>
              <a:sym typeface="Salesforce Sans"/>
            </a:endParaRPr>
          </a:p>
        </p:txBody>
      </p:sp>
      <p:sp>
        <p:nvSpPr>
          <p:cNvPr id="1570" name="Google Shape;1570;p99"/>
          <p:cNvSpPr txBox="1"/>
          <p:nvPr/>
        </p:nvSpPr>
        <p:spPr>
          <a:xfrm>
            <a:off x="3220816" y="6487359"/>
            <a:ext cx="4765800" cy="3078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US" sz="800">
                <a:solidFill>
                  <a:srgbClr val="4C4C4C"/>
                </a:solidFill>
                <a:latin typeface="Salesforce Sans"/>
                <a:ea typeface="Salesforce Sans"/>
                <a:cs typeface="Salesforce Sans"/>
                <a:sym typeface="Salesforce Sans"/>
              </a:rPr>
              <a:t>Based on a recent study by Forrester of 2,068 people. Link to the study </a:t>
            </a:r>
            <a:r>
              <a:rPr b="1" lang="en-US" sz="800" u="sng">
                <a:solidFill>
                  <a:srgbClr val="0B5CAB"/>
                </a:solidFill>
                <a:latin typeface="Salesforce Sans"/>
                <a:ea typeface="Salesforce Sans"/>
                <a:cs typeface="Salesforce Sans"/>
                <a:sym typeface="Salesforce Sans"/>
                <a:hlinkClick r:id="rId4">
                  <a:extLst>
                    <a:ext uri="{A12FA001-AC4F-418D-AE19-62706E023703}">
                      <ahyp:hlinkClr val="tx"/>
                    </a:ext>
                  </a:extLst>
                </a:hlinkClick>
              </a:rPr>
              <a:t>here</a:t>
            </a:r>
            <a:endParaRPr b="1" sz="800">
              <a:solidFill>
                <a:srgbClr val="4C4C4C"/>
              </a:solidFill>
              <a:latin typeface="Salesforce Sans"/>
              <a:ea typeface="Salesforce Sans"/>
              <a:cs typeface="Salesforce Sans"/>
              <a:sym typeface="Salesforce Sans"/>
            </a:endParaRPr>
          </a:p>
        </p:txBody>
      </p:sp>
      <p:sp>
        <p:nvSpPr>
          <p:cNvPr id="1571" name="Google Shape;1571;p99"/>
          <p:cNvSpPr/>
          <p:nvPr/>
        </p:nvSpPr>
        <p:spPr>
          <a:xfrm>
            <a:off x="9193200" y="5354550"/>
            <a:ext cx="660900" cy="1558200"/>
          </a:xfrm>
          <a:prstGeom prst="roundRect">
            <a:avLst>
              <a:gd fmla="val 11533" name="adj"/>
            </a:avLst>
          </a:prstGeom>
          <a:solidFill>
            <a:srgbClr val="F58220">
              <a:alpha val="463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72" name="Google Shape;1572;p99"/>
          <p:cNvSpPr/>
          <p:nvPr/>
        </p:nvSpPr>
        <p:spPr>
          <a:xfrm>
            <a:off x="8408000" y="6113725"/>
            <a:ext cx="660900" cy="798900"/>
          </a:xfrm>
          <a:prstGeom prst="roundRect">
            <a:avLst>
              <a:gd fmla="val 11533" name="adj"/>
            </a:avLst>
          </a:prstGeom>
          <a:solidFill>
            <a:srgbClr val="F58220">
              <a:alpha val="463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nvGrpSpPr>
          <p:cNvPr id="1573" name="Google Shape;1573;p99"/>
          <p:cNvGrpSpPr/>
          <p:nvPr/>
        </p:nvGrpSpPr>
        <p:grpSpPr>
          <a:xfrm>
            <a:off x="9978408" y="3928963"/>
            <a:ext cx="2243357" cy="2983993"/>
            <a:chOff x="4782356" y="3093933"/>
            <a:chExt cx="1121959" cy="1492369"/>
          </a:xfrm>
        </p:grpSpPr>
        <p:sp>
          <p:nvSpPr>
            <p:cNvPr id="1574" name="Google Shape;1574;p99"/>
            <p:cNvSpPr/>
            <p:nvPr/>
          </p:nvSpPr>
          <p:spPr>
            <a:xfrm>
              <a:off x="4782356" y="3263824"/>
              <a:ext cx="330600" cy="1322400"/>
            </a:xfrm>
            <a:prstGeom prst="roundRect">
              <a:avLst>
                <a:gd fmla="val 11533" name="adj"/>
              </a:avLst>
            </a:prstGeom>
            <a:solidFill>
              <a:srgbClr val="F58220">
                <a:alpha val="463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75" name="Google Shape;1575;p99"/>
            <p:cNvSpPr/>
            <p:nvPr/>
          </p:nvSpPr>
          <p:spPr>
            <a:xfrm>
              <a:off x="5178039" y="3093933"/>
              <a:ext cx="330600" cy="1491000"/>
            </a:xfrm>
            <a:prstGeom prst="roundRect">
              <a:avLst>
                <a:gd fmla="val 10231" name="adj"/>
              </a:avLst>
            </a:prstGeom>
            <a:solidFill>
              <a:srgbClr val="FE93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76" name="Google Shape;1576;p99"/>
            <p:cNvSpPr/>
            <p:nvPr/>
          </p:nvSpPr>
          <p:spPr>
            <a:xfrm>
              <a:off x="5573715" y="3680003"/>
              <a:ext cx="330600" cy="906300"/>
            </a:xfrm>
            <a:prstGeom prst="roundRect">
              <a:avLst>
                <a:gd fmla="val 11533" name="adj"/>
              </a:avLst>
            </a:prstGeom>
            <a:solidFill>
              <a:srgbClr val="F58220">
                <a:alpha val="463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pic>
        <p:nvPicPr>
          <p:cNvPr id="1577" name="Google Shape;1577;p99"/>
          <p:cNvPicPr preferRelativeResize="0"/>
          <p:nvPr/>
        </p:nvPicPr>
        <p:blipFill>
          <a:blip r:embed="rId5">
            <a:alphaModFix/>
          </a:blip>
          <a:stretch>
            <a:fillRect/>
          </a:stretch>
        </p:blipFill>
        <p:spPr>
          <a:xfrm>
            <a:off x="8814385" y="5291550"/>
            <a:ext cx="1651600" cy="1558125"/>
          </a:xfrm>
          <a:prstGeom prst="rect">
            <a:avLst/>
          </a:prstGeom>
          <a:noFill/>
          <a:ln>
            <a:noFill/>
          </a:ln>
        </p:spPr>
      </p:pic>
      <p:pic>
        <p:nvPicPr>
          <p:cNvPr id="1578" name="Google Shape;1578;p99"/>
          <p:cNvPicPr preferRelativeResize="0"/>
          <p:nvPr/>
        </p:nvPicPr>
        <p:blipFill>
          <a:blip r:embed="rId5">
            <a:alphaModFix/>
          </a:blip>
          <a:stretch>
            <a:fillRect/>
          </a:stretch>
        </p:blipFill>
        <p:spPr>
          <a:xfrm>
            <a:off x="10062748" y="4848624"/>
            <a:ext cx="2121101" cy="200105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2" name="Shape 1582"/>
        <p:cNvGrpSpPr/>
        <p:nvPr/>
      </p:nvGrpSpPr>
      <p:grpSpPr>
        <a:xfrm>
          <a:off x="0" y="0"/>
          <a:ext cx="0" cy="0"/>
          <a:chOff x="0" y="0"/>
          <a:chExt cx="0" cy="0"/>
        </a:xfrm>
      </p:grpSpPr>
      <p:grpSp>
        <p:nvGrpSpPr>
          <p:cNvPr id="1583" name="Google Shape;1583;p100"/>
          <p:cNvGrpSpPr/>
          <p:nvPr/>
        </p:nvGrpSpPr>
        <p:grpSpPr>
          <a:xfrm>
            <a:off x="-229171" y="3987083"/>
            <a:ext cx="3021317" cy="2870703"/>
            <a:chOff x="8781081" y="3281469"/>
            <a:chExt cx="1373264" cy="1304806"/>
          </a:xfrm>
        </p:grpSpPr>
        <p:sp>
          <p:nvSpPr>
            <p:cNvPr id="1584" name="Google Shape;1584;p100"/>
            <p:cNvSpPr/>
            <p:nvPr/>
          </p:nvSpPr>
          <p:spPr>
            <a:xfrm>
              <a:off x="8958794" y="3661784"/>
              <a:ext cx="923400" cy="923400"/>
            </a:xfrm>
            <a:prstGeom prst="ellipse">
              <a:avLst/>
            </a:prstGeom>
            <a:solidFill>
              <a:srgbClr val="008CFF">
                <a:alpha val="30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100"/>
            <p:cNvSpPr/>
            <p:nvPr/>
          </p:nvSpPr>
          <p:spPr>
            <a:xfrm>
              <a:off x="9615845" y="3653456"/>
              <a:ext cx="538500" cy="538500"/>
            </a:xfrm>
            <a:prstGeom prst="ellipse">
              <a:avLst/>
            </a:prstGeom>
            <a:solidFill>
              <a:srgbClr val="008CFF">
                <a:alpha val="30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100"/>
            <p:cNvSpPr/>
            <p:nvPr/>
          </p:nvSpPr>
          <p:spPr>
            <a:xfrm>
              <a:off x="9565369" y="3281469"/>
              <a:ext cx="293400" cy="293400"/>
            </a:xfrm>
            <a:prstGeom prst="ellipse">
              <a:avLst/>
            </a:prstGeom>
            <a:solidFill>
              <a:srgbClr val="008CFF">
                <a:alpha val="30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100"/>
            <p:cNvSpPr/>
            <p:nvPr/>
          </p:nvSpPr>
          <p:spPr>
            <a:xfrm>
              <a:off x="9046750" y="3411806"/>
              <a:ext cx="167400" cy="167100"/>
            </a:xfrm>
            <a:prstGeom prst="ellipse">
              <a:avLst/>
            </a:prstGeom>
            <a:solidFill>
              <a:srgbClr val="008CFF">
                <a:alpha val="30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100"/>
            <p:cNvSpPr/>
            <p:nvPr/>
          </p:nvSpPr>
          <p:spPr>
            <a:xfrm>
              <a:off x="9311703" y="3409418"/>
              <a:ext cx="63900" cy="63900"/>
            </a:xfrm>
            <a:prstGeom prst="ellipse">
              <a:avLst/>
            </a:prstGeom>
            <a:solidFill>
              <a:srgbClr val="008CFF">
                <a:alpha val="30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100"/>
            <p:cNvSpPr/>
            <p:nvPr/>
          </p:nvSpPr>
          <p:spPr>
            <a:xfrm>
              <a:off x="8781081" y="4239474"/>
              <a:ext cx="347400" cy="346800"/>
            </a:xfrm>
            <a:prstGeom prst="ellipse">
              <a:avLst/>
            </a:prstGeom>
            <a:solidFill>
              <a:srgbClr val="008CFF">
                <a:alpha val="30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590" name="Google Shape;1590;p100"/>
          <p:cNvPicPr preferRelativeResize="0"/>
          <p:nvPr/>
        </p:nvPicPr>
        <p:blipFill>
          <a:blip r:embed="rId3">
            <a:alphaModFix/>
          </a:blip>
          <a:stretch>
            <a:fillRect/>
          </a:stretch>
        </p:blipFill>
        <p:spPr>
          <a:xfrm rot="766265">
            <a:off x="8816555" y="2376695"/>
            <a:ext cx="2653090" cy="3431360"/>
          </a:xfrm>
          <a:prstGeom prst="rect">
            <a:avLst/>
          </a:prstGeom>
          <a:noFill/>
          <a:ln>
            <a:noFill/>
          </a:ln>
          <a:effectLst>
            <a:outerShdw blurRad="171450" rotWithShape="0" algn="bl" dir="5400000" dist="47625">
              <a:srgbClr val="000000">
                <a:alpha val="50000"/>
              </a:srgbClr>
            </a:outerShdw>
          </a:effectLst>
        </p:spPr>
      </p:pic>
      <p:pic>
        <p:nvPicPr>
          <p:cNvPr descr="11.png" id="1591" name="Google Shape;1591;p100"/>
          <p:cNvPicPr preferRelativeResize="0"/>
          <p:nvPr/>
        </p:nvPicPr>
        <p:blipFill rotWithShape="1">
          <a:blip r:embed="rId4">
            <a:alphaModFix/>
          </a:blip>
          <a:srcRect b="0" l="0" r="0" t="0"/>
          <a:stretch/>
        </p:blipFill>
        <p:spPr>
          <a:xfrm>
            <a:off x="0" y="6190912"/>
            <a:ext cx="3381150" cy="667088"/>
          </a:xfrm>
          <a:prstGeom prst="rect">
            <a:avLst/>
          </a:prstGeom>
          <a:noFill/>
          <a:ln>
            <a:noFill/>
          </a:ln>
        </p:spPr>
      </p:pic>
      <p:pic>
        <p:nvPicPr>
          <p:cNvPr id="1592" name="Google Shape;1592;p100"/>
          <p:cNvPicPr preferRelativeResize="0"/>
          <p:nvPr/>
        </p:nvPicPr>
        <p:blipFill rotWithShape="1">
          <a:blip r:embed="rId5">
            <a:alphaModFix/>
          </a:blip>
          <a:srcRect b="27246" l="0" r="0" t="0"/>
          <a:stretch/>
        </p:blipFill>
        <p:spPr>
          <a:xfrm>
            <a:off x="9899977" y="5477498"/>
            <a:ext cx="2288850" cy="1380501"/>
          </a:xfrm>
          <a:prstGeom prst="rect">
            <a:avLst/>
          </a:prstGeom>
          <a:noFill/>
          <a:ln>
            <a:noFill/>
          </a:ln>
        </p:spPr>
      </p:pic>
      <p:sp>
        <p:nvSpPr>
          <p:cNvPr id="1593" name="Google Shape;1593;p100"/>
          <p:cNvSpPr txBox="1"/>
          <p:nvPr/>
        </p:nvSpPr>
        <p:spPr>
          <a:xfrm>
            <a:off x="1843753" y="506725"/>
            <a:ext cx="8329800" cy="11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chemeClr val="accent1"/>
                </a:solidFill>
                <a:latin typeface="Salesforce Sans"/>
                <a:ea typeface="Salesforce Sans"/>
                <a:cs typeface="Salesforce Sans"/>
                <a:sym typeface="Salesforce Sans"/>
              </a:rPr>
              <a:t>We know enabling an entire organization can seem impossible</a:t>
            </a:r>
            <a:endParaRPr b="1" sz="3600">
              <a:solidFill>
                <a:schemeClr val="accent1"/>
              </a:solidFill>
              <a:latin typeface="Salesforce Sans"/>
              <a:ea typeface="Salesforce Sans"/>
              <a:cs typeface="Salesforce Sans"/>
              <a:sym typeface="Salesforce Sans"/>
            </a:endParaRPr>
          </a:p>
        </p:txBody>
      </p:sp>
      <p:sp>
        <p:nvSpPr>
          <p:cNvPr id="1594" name="Google Shape;1594;p100"/>
          <p:cNvSpPr txBox="1"/>
          <p:nvPr/>
        </p:nvSpPr>
        <p:spPr>
          <a:xfrm>
            <a:off x="2288625" y="1898300"/>
            <a:ext cx="6238800" cy="328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lang="en-US" sz="2200">
                <a:solidFill>
                  <a:srgbClr val="4C4C4C"/>
                </a:solidFill>
                <a:latin typeface="Salesforce Sans"/>
                <a:ea typeface="Salesforce Sans"/>
                <a:cs typeface="Salesforce Sans"/>
                <a:sym typeface="Salesforce Sans"/>
              </a:rPr>
              <a:t>To help bring foundational data skills to your org, we’ve created a new and completely free </a:t>
            </a:r>
            <a:r>
              <a:rPr b="1" lang="en-US" sz="2200">
                <a:solidFill>
                  <a:schemeClr val="hlink"/>
                </a:solidFill>
                <a:uFill>
                  <a:noFill/>
                </a:uFill>
                <a:latin typeface="Salesforce Sans"/>
                <a:ea typeface="Salesforce Sans"/>
                <a:cs typeface="Salesforce Sans"/>
                <a:sym typeface="Salesforce Sans"/>
                <a:hlinkClick r:id="rId6"/>
              </a:rPr>
              <a:t>Workforce Education Guide</a:t>
            </a:r>
            <a:r>
              <a:rPr lang="en-US" sz="2200">
                <a:solidFill>
                  <a:srgbClr val="4C4C4C"/>
                </a:solidFill>
                <a:latin typeface="Salesforce Sans"/>
                <a:ea typeface="Salesforce Sans"/>
                <a:cs typeface="Salesforce Sans"/>
                <a:sym typeface="Salesforce Sans"/>
              </a:rPr>
              <a:t>. </a:t>
            </a:r>
            <a:endParaRPr sz="2200">
              <a:solidFill>
                <a:srgbClr val="4C4C4C"/>
              </a:solidFill>
              <a:latin typeface="Salesforce Sans"/>
              <a:ea typeface="Salesforce Sans"/>
              <a:cs typeface="Salesforce Sans"/>
              <a:sym typeface="Salesforce Sans"/>
            </a:endParaRPr>
          </a:p>
          <a:p>
            <a:pPr indent="0" lvl="0" marL="0" rtl="0" algn="l">
              <a:lnSpc>
                <a:spcPct val="115000"/>
              </a:lnSpc>
              <a:spcBef>
                <a:spcPts val="600"/>
              </a:spcBef>
              <a:spcAft>
                <a:spcPts val="0"/>
              </a:spcAft>
              <a:buNone/>
            </a:pPr>
            <a:r>
              <a:t/>
            </a:r>
            <a:endParaRPr sz="600">
              <a:solidFill>
                <a:srgbClr val="4C4C4C"/>
              </a:solidFill>
              <a:latin typeface="Salesforce Sans"/>
              <a:ea typeface="Salesforce Sans"/>
              <a:cs typeface="Salesforce Sans"/>
              <a:sym typeface="Salesforce Sans"/>
            </a:endParaRPr>
          </a:p>
          <a:p>
            <a:pPr indent="0" lvl="0" marL="0" rtl="0" algn="l">
              <a:lnSpc>
                <a:spcPct val="115000"/>
              </a:lnSpc>
              <a:spcBef>
                <a:spcPts val="600"/>
              </a:spcBef>
              <a:spcAft>
                <a:spcPts val="0"/>
              </a:spcAft>
              <a:buNone/>
            </a:pPr>
            <a:r>
              <a:rPr lang="en-US" sz="2200">
                <a:solidFill>
                  <a:srgbClr val="4C4C4C"/>
                </a:solidFill>
                <a:latin typeface="Salesforce Sans"/>
                <a:ea typeface="Salesforce Sans"/>
                <a:cs typeface="Salesforce Sans"/>
                <a:sym typeface="Salesforce Sans"/>
              </a:rPr>
              <a:t>The guide has prescriptive resources and plans that help both the person(s) responsible for widespread enablement, and the individuals they are trying to enable</a:t>
            </a:r>
            <a:endParaRPr sz="2200">
              <a:solidFill>
                <a:srgbClr val="4C4C4C"/>
              </a:solidFill>
              <a:latin typeface="Salesforce Sans"/>
              <a:ea typeface="Salesforce Sans"/>
              <a:cs typeface="Salesforce Sans"/>
              <a:sym typeface="Salesforce Sans"/>
            </a:endParaRPr>
          </a:p>
        </p:txBody>
      </p:sp>
      <p:sp>
        <p:nvSpPr>
          <p:cNvPr id="1595" name="Google Shape;1595;p100"/>
          <p:cNvSpPr/>
          <p:nvPr/>
        </p:nvSpPr>
        <p:spPr>
          <a:xfrm rot="769160">
            <a:off x="8848703" y="2422092"/>
            <a:ext cx="2579803" cy="333850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7"/>
              </a:rPr>
              <a:t>                                                 </a:t>
            </a:r>
            <a:endParaRPr/>
          </a:p>
          <a:p>
            <a:pPr indent="0" lvl="0" marL="0" rtl="0" algn="l">
              <a:spcBef>
                <a:spcPts val="0"/>
              </a:spcBef>
              <a:spcAft>
                <a:spcPts val="0"/>
              </a:spcAft>
              <a:buNone/>
            </a:pPr>
            <a:r>
              <a:rPr lang="en-US" u="sng">
                <a:solidFill>
                  <a:schemeClr val="hlink"/>
                </a:solidFill>
                <a:hlinkClick r:id="rId8"/>
              </a:rPr>
              <a:t>                                                 </a:t>
            </a:r>
            <a:endParaRPr/>
          </a:p>
          <a:p>
            <a:pPr indent="0" lvl="0" marL="0" rtl="0" algn="l">
              <a:spcBef>
                <a:spcPts val="0"/>
              </a:spcBef>
              <a:spcAft>
                <a:spcPts val="0"/>
              </a:spcAft>
              <a:buNone/>
            </a:pPr>
            <a:r>
              <a:rPr lang="en-US" u="sng">
                <a:solidFill>
                  <a:schemeClr val="hlink"/>
                </a:solidFill>
                <a:hlinkClick r:id="rId9"/>
              </a:rPr>
              <a:t>                                                 </a:t>
            </a:r>
            <a:endParaRPr/>
          </a:p>
          <a:p>
            <a:pPr indent="0" lvl="0" marL="0" rtl="0" algn="l">
              <a:spcBef>
                <a:spcPts val="0"/>
              </a:spcBef>
              <a:spcAft>
                <a:spcPts val="0"/>
              </a:spcAft>
              <a:buNone/>
            </a:pPr>
            <a:r>
              <a:rPr lang="en-US" u="sng">
                <a:solidFill>
                  <a:schemeClr val="hlink"/>
                </a:solidFill>
                <a:hlinkClick r:id="rId10"/>
              </a:rPr>
              <a:t>                                                 </a:t>
            </a:r>
            <a:endParaRPr/>
          </a:p>
          <a:p>
            <a:pPr indent="0" lvl="0" marL="0" rtl="0" algn="l">
              <a:spcBef>
                <a:spcPts val="0"/>
              </a:spcBef>
              <a:spcAft>
                <a:spcPts val="0"/>
              </a:spcAft>
              <a:buNone/>
            </a:pPr>
            <a:r>
              <a:rPr lang="en-US" u="sng">
                <a:solidFill>
                  <a:schemeClr val="hlink"/>
                </a:solidFill>
                <a:hlinkClick r:id="rId11"/>
              </a:rPr>
              <a:t>                                                 </a:t>
            </a:r>
            <a:endParaRPr/>
          </a:p>
          <a:p>
            <a:pPr indent="0" lvl="0" marL="0" rtl="0" algn="l">
              <a:spcBef>
                <a:spcPts val="0"/>
              </a:spcBef>
              <a:spcAft>
                <a:spcPts val="0"/>
              </a:spcAft>
              <a:buNone/>
            </a:pPr>
            <a:r>
              <a:rPr lang="en-US" u="sng">
                <a:solidFill>
                  <a:schemeClr val="hlink"/>
                </a:solidFill>
                <a:hlinkClick r:id="rId12"/>
              </a:rPr>
              <a:t>                                                 </a:t>
            </a:r>
            <a:endParaRPr/>
          </a:p>
          <a:p>
            <a:pPr indent="0" lvl="0" marL="0" rtl="0" algn="l">
              <a:spcBef>
                <a:spcPts val="0"/>
              </a:spcBef>
              <a:spcAft>
                <a:spcPts val="0"/>
              </a:spcAft>
              <a:buNone/>
            </a:pPr>
            <a:r>
              <a:rPr lang="en-US" u="sng">
                <a:solidFill>
                  <a:schemeClr val="hlink"/>
                </a:solidFill>
                <a:hlinkClick r:id="rId13"/>
              </a:rPr>
              <a:t>                                                 </a:t>
            </a:r>
            <a:endParaRPr/>
          </a:p>
          <a:p>
            <a:pPr indent="0" lvl="0" marL="0" rtl="0" algn="l">
              <a:spcBef>
                <a:spcPts val="0"/>
              </a:spcBef>
              <a:spcAft>
                <a:spcPts val="0"/>
              </a:spcAft>
              <a:buNone/>
            </a:pPr>
            <a:r>
              <a:rPr lang="en-US" u="sng">
                <a:solidFill>
                  <a:schemeClr val="hlink"/>
                </a:solidFill>
                <a:hlinkClick r:id="rId14"/>
              </a:rPr>
              <a:t>                                                 </a:t>
            </a:r>
            <a:endParaRPr/>
          </a:p>
          <a:p>
            <a:pPr indent="0" lvl="0" marL="0" rtl="0" algn="l">
              <a:spcBef>
                <a:spcPts val="0"/>
              </a:spcBef>
              <a:spcAft>
                <a:spcPts val="0"/>
              </a:spcAft>
              <a:buNone/>
            </a:pPr>
            <a:r>
              <a:rPr lang="en-US" u="sng">
                <a:solidFill>
                  <a:schemeClr val="hlink"/>
                </a:solidFill>
                <a:hlinkClick r:id="rId15"/>
              </a:rPr>
              <a:t>                                                 </a:t>
            </a:r>
            <a:endParaRPr/>
          </a:p>
          <a:p>
            <a:pPr indent="0" lvl="0" marL="0" rtl="0" algn="l">
              <a:spcBef>
                <a:spcPts val="0"/>
              </a:spcBef>
              <a:spcAft>
                <a:spcPts val="0"/>
              </a:spcAft>
              <a:buNone/>
            </a:pPr>
            <a:r>
              <a:rPr lang="en-US" u="sng">
                <a:solidFill>
                  <a:schemeClr val="hlink"/>
                </a:solidFill>
                <a:hlinkClick r:id="rId16"/>
              </a:rPr>
              <a:t>                                                 </a:t>
            </a:r>
            <a:endParaRPr/>
          </a:p>
          <a:p>
            <a:pPr indent="0" lvl="0" marL="0" rtl="0" algn="l">
              <a:spcBef>
                <a:spcPts val="0"/>
              </a:spcBef>
              <a:spcAft>
                <a:spcPts val="0"/>
              </a:spcAft>
              <a:buNone/>
            </a:pPr>
            <a:r>
              <a:rPr lang="en-US" u="sng">
                <a:solidFill>
                  <a:schemeClr val="hlink"/>
                </a:solidFill>
                <a:hlinkClick r:id="rId17"/>
              </a:rPr>
              <a:t>                                                 </a:t>
            </a:r>
            <a:endParaRPr/>
          </a:p>
          <a:p>
            <a:pPr indent="0" lvl="0" marL="0" rtl="0" algn="l">
              <a:spcBef>
                <a:spcPts val="0"/>
              </a:spcBef>
              <a:spcAft>
                <a:spcPts val="0"/>
              </a:spcAft>
              <a:buNone/>
            </a:pPr>
            <a:r>
              <a:rPr lang="en-US" u="sng">
                <a:solidFill>
                  <a:schemeClr val="hlink"/>
                </a:solidFill>
                <a:hlinkClick r:id="rId18"/>
              </a:rPr>
              <a:t>                                                 </a:t>
            </a:r>
            <a:endParaRPr/>
          </a:p>
          <a:p>
            <a:pPr indent="0" lvl="0" marL="0" rtl="0" algn="l">
              <a:spcBef>
                <a:spcPts val="0"/>
              </a:spcBef>
              <a:spcAft>
                <a:spcPts val="0"/>
              </a:spcAft>
              <a:buNone/>
            </a:pPr>
            <a:r>
              <a:rPr lang="en-US" u="sng">
                <a:solidFill>
                  <a:schemeClr val="hlink"/>
                </a:solidFill>
                <a:hlinkClick r:id="rId19"/>
              </a:rPr>
              <a:t>                                                 </a:t>
            </a:r>
            <a:endParaRPr/>
          </a:p>
          <a:p>
            <a:pPr indent="0" lvl="0" marL="0" rtl="0" algn="l">
              <a:spcBef>
                <a:spcPts val="0"/>
              </a:spcBef>
              <a:spcAft>
                <a:spcPts val="0"/>
              </a:spcAft>
              <a:buNone/>
            </a:pPr>
            <a:r>
              <a:rPr lang="en-US" u="sng">
                <a:solidFill>
                  <a:schemeClr val="hlink"/>
                </a:solidFill>
                <a:hlinkClick r:id="rId20"/>
              </a:rPr>
              <a:t>                                                 </a:t>
            </a:r>
            <a:endParaRPr/>
          </a:p>
          <a:p>
            <a:pPr indent="0" lvl="0" marL="0" rtl="0" algn="l">
              <a:spcBef>
                <a:spcPts val="0"/>
              </a:spcBef>
              <a:spcAft>
                <a:spcPts val="0"/>
              </a:spcAft>
              <a:buNone/>
            </a:pPr>
            <a:r>
              <a:rPr lang="en-US" u="sng">
                <a:solidFill>
                  <a:schemeClr val="hlink"/>
                </a:solidFill>
                <a:hlinkClick r:id="rId21"/>
              </a:rPr>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9" name="Shape 1599"/>
        <p:cNvGrpSpPr/>
        <p:nvPr/>
      </p:nvGrpSpPr>
      <p:grpSpPr>
        <a:xfrm>
          <a:off x="0" y="0"/>
          <a:ext cx="0" cy="0"/>
          <a:chOff x="0" y="0"/>
          <a:chExt cx="0" cy="0"/>
        </a:xfrm>
      </p:grpSpPr>
      <p:sp>
        <p:nvSpPr>
          <p:cNvPr id="1600" name="Google Shape;1600;p101"/>
          <p:cNvSpPr/>
          <p:nvPr/>
        </p:nvSpPr>
        <p:spPr>
          <a:xfrm>
            <a:off x="9193200" y="5354550"/>
            <a:ext cx="660900" cy="1558200"/>
          </a:xfrm>
          <a:prstGeom prst="roundRect">
            <a:avLst>
              <a:gd fmla="val 11533" name="adj"/>
            </a:avLst>
          </a:prstGeom>
          <a:solidFill>
            <a:srgbClr val="F58220">
              <a:alpha val="463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01" name="Google Shape;1601;p101"/>
          <p:cNvSpPr/>
          <p:nvPr/>
        </p:nvSpPr>
        <p:spPr>
          <a:xfrm>
            <a:off x="8408000" y="6113725"/>
            <a:ext cx="660900" cy="798900"/>
          </a:xfrm>
          <a:prstGeom prst="roundRect">
            <a:avLst>
              <a:gd fmla="val 11533" name="adj"/>
            </a:avLst>
          </a:prstGeom>
          <a:solidFill>
            <a:srgbClr val="F58220">
              <a:alpha val="463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nvGrpSpPr>
          <p:cNvPr id="1602" name="Google Shape;1602;p101"/>
          <p:cNvGrpSpPr/>
          <p:nvPr/>
        </p:nvGrpSpPr>
        <p:grpSpPr>
          <a:xfrm>
            <a:off x="9978408" y="3928963"/>
            <a:ext cx="2243357" cy="2983993"/>
            <a:chOff x="4782356" y="3093933"/>
            <a:chExt cx="1121959" cy="1492369"/>
          </a:xfrm>
        </p:grpSpPr>
        <p:sp>
          <p:nvSpPr>
            <p:cNvPr id="1603" name="Google Shape;1603;p101"/>
            <p:cNvSpPr/>
            <p:nvPr/>
          </p:nvSpPr>
          <p:spPr>
            <a:xfrm>
              <a:off x="4782356" y="3263824"/>
              <a:ext cx="330600" cy="1322400"/>
            </a:xfrm>
            <a:prstGeom prst="roundRect">
              <a:avLst>
                <a:gd fmla="val 11533" name="adj"/>
              </a:avLst>
            </a:prstGeom>
            <a:solidFill>
              <a:srgbClr val="F58220">
                <a:alpha val="463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04" name="Google Shape;1604;p101"/>
            <p:cNvSpPr/>
            <p:nvPr/>
          </p:nvSpPr>
          <p:spPr>
            <a:xfrm>
              <a:off x="5178039" y="3093933"/>
              <a:ext cx="330600" cy="1491000"/>
            </a:xfrm>
            <a:prstGeom prst="roundRect">
              <a:avLst>
                <a:gd fmla="val 10231" name="adj"/>
              </a:avLst>
            </a:prstGeom>
            <a:solidFill>
              <a:srgbClr val="FE93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05" name="Google Shape;1605;p101"/>
            <p:cNvSpPr/>
            <p:nvPr/>
          </p:nvSpPr>
          <p:spPr>
            <a:xfrm>
              <a:off x="5573715" y="3680003"/>
              <a:ext cx="330600" cy="906300"/>
            </a:xfrm>
            <a:prstGeom prst="roundRect">
              <a:avLst>
                <a:gd fmla="val 11533" name="adj"/>
              </a:avLst>
            </a:prstGeom>
            <a:solidFill>
              <a:srgbClr val="F58220">
                <a:alpha val="463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1606" name="Google Shape;1606;p101"/>
          <p:cNvSpPr txBox="1"/>
          <p:nvPr/>
        </p:nvSpPr>
        <p:spPr>
          <a:xfrm>
            <a:off x="2269796" y="1204766"/>
            <a:ext cx="8102400" cy="138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chemeClr val="accent1"/>
                </a:solidFill>
                <a:latin typeface="Salesforce Sans"/>
                <a:ea typeface="Salesforce Sans"/>
                <a:cs typeface="Salesforce Sans"/>
                <a:sym typeface="Salesforce Sans"/>
              </a:rPr>
              <a:t>How</a:t>
            </a:r>
            <a:r>
              <a:rPr b="1" lang="en-US" sz="3600">
                <a:solidFill>
                  <a:schemeClr val="accent1"/>
                </a:solidFill>
                <a:latin typeface="Salesforce Sans"/>
                <a:ea typeface="Salesforce Sans"/>
                <a:cs typeface="Salesforce Sans"/>
                <a:sym typeface="Salesforce Sans"/>
              </a:rPr>
              <a:t> can an organization benefit from upskilling it’s people?</a:t>
            </a:r>
            <a:endParaRPr b="1" sz="3600">
              <a:solidFill>
                <a:schemeClr val="accent1"/>
              </a:solidFill>
              <a:latin typeface="Salesforce Sans"/>
              <a:ea typeface="Salesforce Sans"/>
              <a:cs typeface="Salesforce Sans"/>
              <a:sym typeface="Salesforce Sans"/>
            </a:endParaRPr>
          </a:p>
        </p:txBody>
      </p:sp>
      <p:pic>
        <p:nvPicPr>
          <p:cNvPr descr="11.png" id="1607" name="Google Shape;1607;p101"/>
          <p:cNvPicPr preferRelativeResize="0"/>
          <p:nvPr/>
        </p:nvPicPr>
        <p:blipFill rotWithShape="1">
          <a:blip r:embed="rId3">
            <a:alphaModFix/>
          </a:blip>
          <a:srcRect b="0" l="0" r="0" t="0"/>
          <a:stretch/>
        </p:blipFill>
        <p:spPr>
          <a:xfrm>
            <a:off x="0" y="6190912"/>
            <a:ext cx="3381150" cy="667088"/>
          </a:xfrm>
          <a:prstGeom prst="rect">
            <a:avLst/>
          </a:prstGeom>
          <a:noFill/>
          <a:ln>
            <a:noFill/>
          </a:ln>
        </p:spPr>
      </p:pic>
      <p:pic>
        <p:nvPicPr>
          <p:cNvPr id="1608" name="Google Shape;1608;p101"/>
          <p:cNvPicPr preferRelativeResize="0"/>
          <p:nvPr/>
        </p:nvPicPr>
        <p:blipFill rotWithShape="1">
          <a:blip r:embed="rId4">
            <a:alphaModFix/>
          </a:blip>
          <a:srcRect b="27246" l="0" r="0" t="0"/>
          <a:stretch/>
        </p:blipFill>
        <p:spPr>
          <a:xfrm>
            <a:off x="9899977" y="5477498"/>
            <a:ext cx="2288850" cy="1380501"/>
          </a:xfrm>
          <a:prstGeom prst="rect">
            <a:avLst/>
          </a:prstGeom>
          <a:noFill/>
          <a:ln>
            <a:noFill/>
          </a:ln>
        </p:spPr>
      </p:pic>
      <p:sp>
        <p:nvSpPr>
          <p:cNvPr id="1609" name="Google Shape;1609;p101"/>
          <p:cNvSpPr txBox="1"/>
          <p:nvPr/>
        </p:nvSpPr>
        <p:spPr>
          <a:xfrm>
            <a:off x="2461424" y="2509166"/>
            <a:ext cx="8580000" cy="22302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600"/>
              </a:spcBef>
              <a:spcAft>
                <a:spcPts val="0"/>
              </a:spcAft>
              <a:buClr>
                <a:srgbClr val="4C4C4C"/>
              </a:buClr>
              <a:buSzPts val="2200"/>
              <a:buFont typeface="Salesforce Sans"/>
              <a:buChar char="✓"/>
            </a:pPr>
            <a:r>
              <a:rPr lang="en-US" sz="2200">
                <a:solidFill>
                  <a:srgbClr val="4C4C4C"/>
                </a:solidFill>
                <a:latin typeface="Salesforce Sans"/>
                <a:ea typeface="Salesforce Sans"/>
                <a:cs typeface="Salesforce Sans"/>
                <a:sym typeface="Salesforce Sans"/>
              </a:rPr>
              <a:t>Increase and accelerate ROI for your analytics platform</a:t>
            </a:r>
            <a:endParaRPr sz="2200">
              <a:solidFill>
                <a:srgbClr val="4C4C4C"/>
              </a:solidFill>
              <a:latin typeface="Salesforce Sans"/>
              <a:ea typeface="Salesforce Sans"/>
              <a:cs typeface="Salesforce Sans"/>
              <a:sym typeface="Salesforce Sans"/>
            </a:endParaRPr>
          </a:p>
          <a:p>
            <a:pPr indent="-368300" lvl="0" marL="457200" rtl="0" algn="l">
              <a:lnSpc>
                <a:spcPct val="115000"/>
              </a:lnSpc>
              <a:spcBef>
                <a:spcPts val="0"/>
              </a:spcBef>
              <a:spcAft>
                <a:spcPts val="0"/>
              </a:spcAft>
              <a:buClr>
                <a:srgbClr val="4C4C4C"/>
              </a:buClr>
              <a:buSzPts val="2200"/>
              <a:buFont typeface="Salesforce Sans"/>
              <a:buChar char="✓"/>
            </a:pPr>
            <a:r>
              <a:rPr lang="en-US" sz="2200">
                <a:solidFill>
                  <a:srgbClr val="4C4C4C"/>
                </a:solidFill>
                <a:latin typeface="Salesforce Sans"/>
                <a:ea typeface="Salesforce Sans"/>
                <a:cs typeface="Salesforce Sans"/>
                <a:sym typeface="Salesforce Sans"/>
              </a:rPr>
              <a:t>Increase analytic platform adoption</a:t>
            </a:r>
            <a:endParaRPr sz="2200">
              <a:solidFill>
                <a:srgbClr val="4C4C4C"/>
              </a:solidFill>
              <a:latin typeface="Salesforce Sans"/>
              <a:ea typeface="Salesforce Sans"/>
              <a:cs typeface="Salesforce Sans"/>
              <a:sym typeface="Salesforce Sans"/>
            </a:endParaRPr>
          </a:p>
          <a:p>
            <a:pPr indent="-368300" lvl="0" marL="457200" rtl="0" algn="l">
              <a:lnSpc>
                <a:spcPct val="115000"/>
              </a:lnSpc>
              <a:spcBef>
                <a:spcPts val="0"/>
              </a:spcBef>
              <a:spcAft>
                <a:spcPts val="0"/>
              </a:spcAft>
              <a:buClr>
                <a:srgbClr val="4C4C4C"/>
              </a:buClr>
              <a:buSzPts val="2200"/>
              <a:buFont typeface="Salesforce Sans"/>
              <a:buChar char="✓"/>
            </a:pPr>
            <a:r>
              <a:rPr lang="en-US" sz="2200">
                <a:solidFill>
                  <a:srgbClr val="4C4C4C"/>
                </a:solidFill>
                <a:latin typeface="Salesforce Sans"/>
                <a:ea typeface="Salesforce Sans"/>
                <a:cs typeface="Salesforce Sans"/>
                <a:sym typeface="Salesforce Sans"/>
              </a:rPr>
              <a:t>Increase employee satisfaction and retention</a:t>
            </a:r>
            <a:endParaRPr sz="2200">
              <a:solidFill>
                <a:srgbClr val="4C4C4C"/>
              </a:solidFill>
              <a:latin typeface="Salesforce Sans"/>
              <a:ea typeface="Salesforce Sans"/>
              <a:cs typeface="Salesforce Sans"/>
              <a:sym typeface="Salesforce Sans"/>
            </a:endParaRPr>
          </a:p>
          <a:p>
            <a:pPr indent="-368300" lvl="0" marL="457200" rtl="0" algn="l">
              <a:lnSpc>
                <a:spcPct val="115000"/>
              </a:lnSpc>
              <a:spcBef>
                <a:spcPts val="0"/>
              </a:spcBef>
              <a:spcAft>
                <a:spcPts val="0"/>
              </a:spcAft>
              <a:buClr>
                <a:srgbClr val="4C4C4C"/>
              </a:buClr>
              <a:buSzPts val="2200"/>
              <a:buFont typeface="Salesforce Sans"/>
              <a:buChar char="✓"/>
            </a:pPr>
            <a:r>
              <a:rPr lang="en-US" sz="2200">
                <a:solidFill>
                  <a:srgbClr val="4C4C4C"/>
                </a:solidFill>
                <a:latin typeface="Salesforce Sans"/>
                <a:ea typeface="Salesforce Sans"/>
                <a:cs typeface="Salesforce Sans"/>
                <a:sym typeface="Salesforce Sans"/>
              </a:rPr>
              <a:t>Help you get to informed answers faster</a:t>
            </a:r>
            <a:endParaRPr sz="2200">
              <a:solidFill>
                <a:srgbClr val="4C4C4C"/>
              </a:solidFill>
              <a:latin typeface="Salesforce Sans"/>
              <a:ea typeface="Salesforce Sans"/>
              <a:cs typeface="Salesforce Sans"/>
              <a:sym typeface="Salesforce Sans"/>
            </a:endParaRPr>
          </a:p>
          <a:p>
            <a:pPr indent="-368300" lvl="0" marL="457200" rtl="0" algn="l">
              <a:lnSpc>
                <a:spcPct val="115000"/>
              </a:lnSpc>
              <a:spcBef>
                <a:spcPts val="0"/>
              </a:spcBef>
              <a:spcAft>
                <a:spcPts val="0"/>
              </a:spcAft>
              <a:buClr>
                <a:srgbClr val="4C4C4C"/>
              </a:buClr>
              <a:buSzPts val="2200"/>
              <a:buFont typeface="Salesforce Sans"/>
              <a:buChar char="✓"/>
            </a:pPr>
            <a:r>
              <a:rPr lang="en-US" sz="2200">
                <a:solidFill>
                  <a:srgbClr val="4C4C4C"/>
                </a:solidFill>
                <a:latin typeface="Salesforce Sans"/>
                <a:ea typeface="Salesforce Sans"/>
                <a:cs typeface="Salesforce Sans"/>
                <a:sym typeface="Salesforce Sans"/>
              </a:rPr>
              <a:t>Enable your users to find useful insights in your data</a:t>
            </a:r>
            <a:endParaRPr sz="2200">
              <a:solidFill>
                <a:srgbClr val="4C4C4C"/>
              </a:solidFill>
              <a:latin typeface="Salesforce Sans"/>
              <a:ea typeface="Salesforce Sans"/>
              <a:cs typeface="Salesforce Sans"/>
              <a:sym typeface="Salesforce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3" name="Shape 1613"/>
        <p:cNvGrpSpPr/>
        <p:nvPr/>
      </p:nvGrpSpPr>
      <p:grpSpPr>
        <a:xfrm>
          <a:off x="0" y="0"/>
          <a:ext cx="0" cy="0"/>
          <a:chOff x="0" y="0"/>
          <a:chExt cx="0" cy="0"/>
        </a:xfrm>
      </p:grpSpPr>
      <p:grpSp>
        <p:nvGrpSpPr>
          <p:cNvPr id="1614" name="Google Shape;1614;p102"/>
          <p:cNvGrpSpPr/>
          <p:nvPr/>
        </p:nvGrpSpPr>
        <p:grpSpPr>
          <a:xfrm>
            <a:off x="-229171" y="3987083"/>
            <a:ext cx="3021317" cy="2870703"/>
            <a:chOff x="8781081" y="3281469"/>
            <a:chExt cx="1373264" cy="1304806"/>
          </a:xfrm>
        </p:grpSpPr>
        <p:sp>
          <p:nvSpPr>
            <p:cNvPr id="1615" name="Google Shape;1615;p102"/>
            <p:cNvSpPr/>
            <p:nvPr/>
          </p:nvSpPr>
          <p:spPr>
            <a:xfrm>
              <a:off x="8958794" y="3661784"/>
              <a:ext cx="923400" cy="923400"/>
            </a:xfrm>
            <a:prstGeom prst="ellipse">
              <a:avLst/>
            </a:prstGeom>
            <a:solidFill>
              <a:srgbClr val="008CFF">
                <a:alpha val="30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102"/>
            <p:cNvSpPr/>
            <p:nvPr/>
          </p:nvSpPr>
          <p:spPr>
            <a:xfrm>
              <a:off x="9615845" y="3653456"/>
              <a:ext cx="538500" cy="538500"/>
            </a:xfrm>
            <a:prstGeom prst="ellipse">
              <a:avLst/>
            </a:prstGeom>
            <a:solidFill>
              <a:srgbClr val="008CFF">
                <a:alpha val="30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102"/>
            <p:cNvSpPr/>
            <p:nvPr/>
          </p:nvSpPr>
          <p:spPr>
            <a:xfrm>
              <a:off x="9565369" y="3281469"/>
              <a:ext cx="293400" cy="293400"/>
            </a:xfrm>
            <a:prstGeom prst="ellipse">
              <a:avLst/>
            </a:prstGeom>
            <a:solidFill>
              <a:srgbClr val="008CFF">
                <a:alpha val="30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102"/>
            <p:cNvSpPr/>
            <p:nvPr/>
          </p:nvSpPr>
          <p:spPr>
            <a:xfrm>
              <a:off x="9046750" y="3411806"/>
              <a:ext cx="167400" cy="167100"/>
            </a:xfrm>
            <a:prstGeom prst="ellipse">
              <a:avLst/>
            </a:prstGeom>
            <a:solidFill>
              <a:srgbClr val="008CFF">
                <a:alpha val="30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102"/>
            <p:cNvSpPr/>
            <p:nvPr/>
          </p:nvSpPr>
          <p:spPr>
            <a:xfrm>
              <a:off x="9311703" y="3409418"/>
              <a:ext cx="63900" cy="63900"/>
            </a:xfrm>
            <a:prstGeom prst="ellipse">
              <a:avLst/>
            </a:prstGeom>
            <a:solidFill>
              <a:srgbClr val="008CFF">
                <a:alpha val="30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102"/>
            <p:cNvSpPr/>
            <p:nvPr/>
          </p:nvSpPr>
          <p:spPr>
            <a:xfrm>
              <a:off x="8781081" y="4239474"/>
              <a:ext cx="347400" cy="346800"/>
            </a:xfrm>
            <a:prstGeom prst="ellipse">
              <a:avLst/>
            </a:prstGeom>
            <a:solidFill>
              <a:srgbClr val="008CFF">
                <a:alpha val="30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21" name="Google Shape;1621;p102"/>
          <p:cNvPicPr preferRelativeResize="0"/>
          <p:nvPr/>
        </p:nvPicPr>
        <p:blipFill rotWithShape="1">
          <a:blip r:embed="rId3">
            <a:alphaModFix/>
          </a:blip>
          <a:srcRect b="80" l="536" r="89" t="-80"/>
          <a:stretch/>
        </p:blipFill>
        <p:spPr>
          <a:xfrm rot="-27">
            <a:off x="8516792" y="1941912"/>
            <a:ext cx="3171356" cy="3932975"/>
          </a:xfrm>
          <a:prstGeom prst="rect">
            <a:avLst/>
          </a:prstGeom>
          <a:noFill/>
          <a:ln>
            <a:noFill/>
          </a:ln>
          <a:effectLst>
            <a:outerShdw blurRad="171450" rotWithShape="0" algn="bl" dir="5400000" dist="47625">
              <a:srgbClr val="000000">
                <a:alpha val="50000"/>
              </a:srgbClr>
            </a:outerShdw>
          </a:effectLst>
        </p:spPr>
      </p:pic>
      <p:pic>
        <p:nvPicPr>
          <p:cNvPr descr="11.png" id="1622" name="Google Shape;1622;p102"/>
          <p:cNvPicPr preferRelativeResize="0"/>
          <p:nvPr/>
        </p:nvPicPr>
        <p:blipFill rotWithShape="1">
          <a:blip r:embed="rId4">
            <a:alphaModFix/>
          </a:blip>
          <a:srcRect b="0" l="0" r="0" t="0"/>
          <a:stretch/>
        </p:blipFill>
        <p:spPr>
          <a:xfrm>
            <a:off x="0" y="6190912"/>
            <a:ext cx="3381150" cy="667088"/>
          </a:xfrm>
          <a:prstGeom prst="rect">
            <a:avLst/>
          </a:prstGeom>
          <a:noFill/>
          <a:ln>
            <a:noFill/>
          </a:ln>
        </p:spPr>
      </p:pic>
      <p:pic>
        <p:nvPicPr>
          <p:cNvPr id="1623" name="Google Shape;1623;p102"/>
          <p:cNvPicPr preferRelativeResize="0"/>
          <p:nvPr/>
        </p:nvPicPr>
        <p:blipFill rotWithShape="1">
          <a:blip r:embed="rId5">
            <a:alphaModFix/>
          </a:blip>
          <a:srcRect b="27246" l="0" r="0" t="0"/>
          <a:stretch/>
        </p:blipFill>
        <p:spPr>
          <a:xfrm>
            <a:off x="9899977" y="5477498"/>
            <a:ext cx="2288850" cy="1380501"/>
          </a:xfrm>
          <a:prstGeom prst="rect">
            <a:avLst/>
          </a:prstGeom>
          <a:noFill/>
          <a:ln>
            <a:noFill/>
          </a:ln>
        </p:spPr>
      </p:pic>
      <p:sp>
        <p:nvSpPr>
          <p:cNvPr id="1624" name="Google Shape;1624;p102"/>
          <p:cNvSpPr txBox="1"/>
          <p:nvPr/>
        </p:nvSpPr>
        <p:spPr>
          <a:xfrm>
            <a:off x="1842602" y="506725"/>
            <a:ext cx="7183200" cy="73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chemeClr val="accent1"/>
                </a:solidFill>
                <a:latin typeface="Salesforce Sans"/>
                <a:ea typeface="Salesforce Sans"/>
                <a:cs typeface="Salesforce Sans"/>
                <a:sym typeface="Salesforce Sans"/>
              </a:rPr>
              <a:t>We also know that upskilling yourself can be tough</a:t>
            </a:r>
            <a:endParaRPr b="1" sz="3600">
              <a:solidFill>
                <a:schemeClr val="accent1"/>
              </a:solidFill>
              <a:latin typeface="Salesforce Sans"/>
              <a:ea typeface="Salesforce Sans"/>
              <a:cs typeface="Salesforce Sans"/>
              <a:sym typeface="Salesforce Sans"/>
            </a:endParaRPr>
          </a:p>
        </p:txBody>
      </p:sp>
      <p:sp>
        <p:nvSpPr>
          <p:cNvPr id="1625" name="Google Shape;1625;p102"/>
          <p:cNvSpPr txBox="1"/>
          <p:nvPr/>
        </p:nvSpPr>
        <p:spPr>
          <a:xfrm>
            <a:off x="2104948" y="1789509"/>
            <a:ext cx="6068700" cy="440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2200">
                <a:solidFill>
                  <a:srgbClr val="4C4C4C"/>
                </a:solidFill>
                <a:latin typeface="Salesforce Sans"/>
                <a:ea typeface="Salesforce Sans"/>
                <a:cs typeface="Salesforce Sans"/>
                <a:sym typeface="Salesforce Sans"/>
              </a:rPr>
              <a:t>To help you learn foundational data skills we created a completely free </a:t>
            </a:r>
            <a:r>
              <a:rPr lang="en-US" sz="2200">
                <a:solidFill>
                  <a:srgbClr val="4C4C4C"/>
                </a:solidFill>
                <a:latin typeface="Salesforce Sans"/>
                <a:ea typeface="Salesforce Sans"/>
                <a:cs typeface="Salesforce Sans"/>
                <a:sym typeface="Salesforce Sans"/>
              </a:rPr>
              <a:t>data literacy course called </a:t>
            </a:r>
            <a:r>
              <a:rPr b="1" lang="en-US" sz="2200">
                <a:solidFill>
                  <a:schemeClr val="dk1"/>
                </a:solidFill>
                <a:uFill>
                  <a:noFill/>
                </a:uFill>
                <a:latin typeface="Salesforce Sans"/>
                <a:ea typeface="Salesforce Sans"/>
                <a:cs typeface="Salesforce Sans"/>
                <a:sym typeface="Salesforce Sans"/>
                <a:hlinkClick r:id="rId6">
                  <a:extLst>
                    <a:ext uri="{A12FA001-AC4F-418D-AE19-62706E023703}">
                      <ahyp:hlinkClr val="tx"/>
                    </a:ext>
                  </a:extLst>
                </a:hlinkClick>
              </a:rPr>
              <a:t>Build Your Data Literacy</a:t>
            </a:r>
            <a:r>
              <a:rPr lang="en-US" sz="2200">
                <a:solidFill>
                  <a:srgbClr val="4C4C4C"/>
                </a:solidFill>
                <a:latin typeface="Salesforce Sans"/>
                <a:ea typeface="Salesforce Sans"/>
                <a:cs typeface="Salesforce Sans"/>
                <a:sym typeface="Salesforce Sans"/>
              </a:rPr>
              <a:t>.</a:t>
            </a:r>
            <a:endParaRPr sz="2200">
              <a:solidFill>
                <a:srgbClr val="4C4C4C"/>
              </a:solidFill>
              <a:latin typeface="Salesforce Sans"/>
              <a:ea typeface="Salesforce Sans"/>
              <a:cs typeface="Salesforce Sans"/>
              <a:sym typeface="Salesforce Sans"/>
            </a:endParaRPr>
          </a:p>
          <a:p>
            <a:pPr indent="0" lvl="0" marL="0" rtl="0" algn="l">
              <a:lnSpc>
                <a:spcPct val="115000"/>
              </a:lnSpc>
              <a:spcBef>
                <a:spcPts val="600"/>
              </a:spcBef>
              <a:spcAft>
                <a:spcPts val="0"/>
              </a:spcAft>
              <a:buNone/>
            </a:pPr>
            <a:r>
              <a:t/>
            </a:r>
            <a:endParaRPr sz="600">
              <a:solidFill>
                <a:srgbClr val="4C4C4C"/>
              </a:solidFill>
              <a:latin typeface="Salesforce Sans"/>
              <a:ea typeface="Salesforce Sans"/>
              <a:cs typeface="Salesforce Sans"/>
              <a:sym typeface="Salesforce Sans"/>
            </a:endParaRPr>
          </a:p>
          <a:p>
            <a:pPr indent="0" lvl="0" marL="0" rtl="0" algn="l">
              <a:lnSpc>
                <a:spcPct val="115000"/>
              </a:lnSpc>
              <a:spcBef>
                <a:spcPts val="0"/>
              </a:spcBef>
              <a:spcAft>
                <a:spcPts val="0"/>
              </a:spcAft>
              <a:buNone/>
            </a:pPr>
            <a:r>
              <a:rPr lang="en-US" sz="2200">
                <a:solidFill>
                  <a:srgbClr val="4C4C4C"/>
                </a:solidFill>
                <a:latin typeface="Salesforce Sans"/>
                <a:ea typeface="Salesforce Sans"/>
                <a:cs typeface="Salesforce Sans"/>
                <a:sym typeface="Salesforce Sans"/>
              </a:rPr>
              <a:t>It can be tough to find time to invest in you which is why we made the modules short and easy to digest. You also never know when or where you’ll have time to learn which is why it’s on </a:t>
            </a:r>
            <a:r>
              <a:rPr b="1" lang="en-US" sz="2200">
                <a:solidFill>
                  <a:schemeClr val="dk1"/>
                </a:solidFill>
                <a:uFill>
                  <a:noFill/>
                </a:uFill>
                <a:latin typeface="Salesforce Sans"/>
                <a:ea typeface="Salesforce Sans"/>
                <a:cs typeface="Salesforce Sans"/>
                <a:sym typeface="Salesforce Sans"/>
                <a:hlinkClick r:id="rId7">
                  <a:extLst>
                    <a:ext uri="{A12FA001-AC4F-418D-AE19-62706E023703}">
                      <ahyp:hlinkClr val="tx"/>
                    </a:ext>
                  </a:extLst>
                </a:hlinkClick>
              </a:rPr>
              <a:t>Trailhead</a:t>
            </a:r>
            <a:r>
              <a:rPr lang="en-US" sz="2200">
                <a:solidFill>
                  <a:srgbClr val="4C4C4C"/>
                </a:solidFill>
                <a:latin typeface="Salesforce Sans"/>
                <a:ea typeface="Salesforce Sans"/>
                <a:cs typeface="Salesforce Sans"/>
                <a:sym typeface="Salesforce Sans"/>
              </a:rPr>
              <a:t>, Salesforce’s free, mobile-friendly training platform so you can learn when it’s convenient for you.</a:t>
            </a:r>
            <a:endParaRPr sz="2200">
              <a:solidFill>
                <a:srgbClr val="4C4C4C"/>
              </a:solidFill>
              <a:latin typeface="Salesforce Sans"/>
              <a:ea typeface="Salesforce Sans"/>
              <a:cs typeface="Salesforce Sans"/>
              <a:sym typeface="Salesforce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9" name="Shape 1629"/>
        <p:cNvGrpSpPr/>
        <p:nvPr/>
      </p:nvGrpSpPr>
      <p:grpSpPr>
        <a:xfrm>
          <a:off x="0" y="0"/>
          <a:ext cx="0" cy="0"/>
          <a:chOff x="0" y="0"/>
          <a:chExt cx="0" cy="0"/>
        </a:xfrm>
      </p:grpSpPr>
      <p:sp>
        <p:nvSpPr>
          <p:cNvPr id="1630" name="Google Shape;1630;p103"/>
          <p:cNvSpPr/>
          <p:nvPr/>
        </p:nvSpPr>
        <p:spPr>
          <a:xfrm>
            <a:off x="9193200" y="5354550"/>
            <a:ext cx="660900" cy="1558200"/>
          </a:xfrm>
          <a:prstGeom prst="roundRect">
            <a:avLst>
              <a:gd fmla="val 11533" name="adj"/>
            </a:avLst>
          </a:prstGeom>
          <a:solidFill>
            <a:srgbClr val="F58220">
              <a:alpha val="463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31" name="Google Shape;1631;p103"/>
          <p:cNvSpPr/>
          <p:nvPr/>
        </p:nvSpPr>
        <p:spPr>
          <a:xfrm>
            <a:off x="8408000" y="6113725"/>
            <a:ext cx="660900" cy="798900"/>
          </a:xfrm>
          <a:prstGeom prst="roundRect">
            <a:avLst>
              <a:gd fmla="val 11533" name="adj"/>
            </a:avLst>
          </a:prstGeom>
          <a:solidFill>
            <a:srgbClr val="F58220">
              <a:alpha val="463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nvGrpSpPr>
          <p:cNvPr id="1632" name="Google Shape;1632;p103"/>
          <p:cNvGrpSpPr/>
          <p:nvPr/>
        </p:nvGrpSpPr>
        <p:grpSpPr>
          <a:xfrm>
            <a:off x="9978400" y="3928963"/>
            <a:ext cx="2243364" cy="2983993"/>
            <a:chOff x="4782352" y="3093933"/>
            <a:chExt cx="1121963" cy="1492369"/>
          </a:xfrm>
        </p:grpSpPr>
        <p:sp>
          <p:nvSpPr>
            <p:cNvPr id="1633" name="Google Shape;1633;p103"/>
            <p:cNvSpPr/>
            <p:nvPr/>
          </p:nvSpPr>
          <p:spPr>
            <a:xfrm>
              <a:off x="4782352" y="3409643"/>
              <a:ext cx="330600" cy="1176600"/>
            </a:xfrm>
            <a:prstGeom prst="roundRect">
              <a:avLst>
                <a:gd fmla="val 11533" name="adj"/>
              </a:avLst>
            </a:prstGeom>
            <a:solidFill>
              <a:srgbClr val="F58220">
                <a:alpha val="463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34" name="Google Shape;1634;p103"/>
            <p:cNvSpPr/>
            <p:nvPr/>
          </p:nvSpPr>
          <p:spPr>
            <a:xfrm>
              <a:off x="5178039" y="3093933"/>
              <a:ext cx="330600" cy="1491000"/>
            </a:xfrm>
            <a:prstGeom prst="roundRect">
              <a:avLst>
                <a:gd fmla="val 10231" name="adj"/>
              </a:avLst>
            </a:prstGeom>
            <a:solidFill>
              <a:srgbClr val="FE93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35" name="Google Shape;1635;p103"/>
            <p:cNvSpPr/>
            <p:nvPr/>
          </p:nvSpPr>
          <p:spPr>
            <a:xfrm>
              <a:off x="5573715" y="3680003"/>
              <a:ext cx="330600" cy="906300"/>
            </a:xfrm>
            <a:prstGeom prst="roundRect">
              <a:avLst>
                <a:gd fmla="val 11533" name="adj"/>
              </a:avLst>
            </a:prstGeom>
            <a:solidFill>
              <a:srgbClr val="F58220">
                <a:alpha val="463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1636" name="Google Shape;1636;p103"/>
          <p:cNvSpPr txBox="1"/>
          <p:nvPr/>
        </p:nvSpPr>
        <p:spPr>
          <a:xfrm>
            <a:off x="2266252" y="1199267"/>
            <a:ext cx="7065900" cy="138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chemeClr val="accent1"/>
                </a:solidFill>
                <a:latin typeface="Salesforce Sans"/>
                <a:ea typeface="Salesforce Sans"/>
                <a:cs typeface="Salesforce Sans"/>
                <a:sym typeface="Salesforce Sans"/>
              </a:rPr>
              <a:t>How can individuals benefit from upskilling themselves</a:t>
            </a:r>
            <a:r>
              <a:rPr b="1" lang="en-US" sz="3600">
                <a:solidFill>
                  <a:schemeClr val="accent1"/>
                </a:solidFill>
                <a:latin typeface="Salesforce Sans"/>
                <a:ea typeface="Salesforce Sans"/>
                <a:cs typeface="Salesforce Sans"/>
                <a:sym typeface="Salesforce Sans"/>
              </a:rPr>
              <a:t>?</a:t>
            </a:r>
            <a:endParaRPr b="1" sz="3600">
              <a:solidFill>
                <a:schemeClr val="accent1"/>
              </a:solidFill>
              <a:latin typeface="Salesforce Sans"/>
              <a:ea typeface="Salesforce Sans"/>
              <a:cs typeface="Salesforce Sans"/>
              <a:sym typeface="Salesforce Sans"/>
            </a:endParaRPr>
          </a:p>
        </p:txBody>
      </p:sp>
      <p:pic>
        <p:nvPicPr>
          <p:cNvPr descr="11.png" id="1637" name="Google Shape;1637;p103"/>
          <p:cNvPicPr preferRelativeResize="0"/>
          <p:nvPr/>
        </p:nvPicPr>
        <p:blipFill rotWithShape="1">
          <a:blip r:embed="rId3">
            <a:alphaModFix/>
          </a:blip>
          <a:srcRect b="0" l="0" r="0" t="0"/>
          <a:stretch/>
        </p:blipFill>
        <p:spPr>
          <a:xfrm>
            <a:off x="0" y="6190912"/>
            <a:ext cx="3381150" cy="667088"/>
          </a:xfrm>
          <a:prstGeom prst="rect">
            <a:avLst/>
          </a:prstGeom>
          <a:noFill/>
          <a:ln>
            <a:noFill/>
          </a:ln>
        </p:spPr>
      </p:pic>
      <p:pic>
        <p:nvPicPr>
          <p:cNvPr id="1638" name="Google Shape;1638;p103"/>
          <p:cNvPicPr preferRelativeResize="0"/>
          <p:nvPr/>
        </p:nvPicPr>
        <p:blipFill rotWithShape="1">
          <a:blip r:embed="rId4">
            <a:alphaModFix/>
          </a:blip>
          <a:srcRect b="27246" l="0" r="0" t="0"/>
          <a:stretch/>
        </p:blipFill>
        <p:spPr>
          <a:xfrm>
            <a:off x="9899977" y="5477498"/>
            <a:ext cx="2288850" cy="1380501"/>
          </a:xfrm>
          <a:prstGeom prst="rect">
            <a:avLst/>
          </a:prstGeom>
          <a:noFill/>
          <a:ln>
            <a:noFill/>
          </a:ln>
        </p:spPr>
      </p:pic>
      <p:sp>
        <p:nvSpPr>
          <p:cNvPr id="1639" name="Google Shape;1639;p103"/>
          <p:cNvSpPr txBox="1"/>
          <p:nvPr/>
        </p:nvSpPr>
        <p:spPr>
          <a:xfrm>
            <a:off x="2277125" y="2503675"/>
            <a:ext cx="8198400" cy="28185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600"/>
              </a:spcBef>
              <a:spcAft>
                <a:spcPts val="0"/>
              </a:spcAft>
              <a:buClr>
                <a:srgbClr val="4C4C4C"/>
              </a:buClr>
              <a:buSzPts val="2200"/>
              <a:buFont typeface="Salesforce Sans"/>
              <a:buChar char="✓"/>
            </a:pPr>
            <a:r>
              <a:rPr lang="en-US" sz="2200">
                <a:solidFill>
                  <a:srgbClr val="4C4C4C"/>
                </a:solidFill>
                <a:latin typeface="Salesforce Sans"/>
                <a:ea typeface="Salesforce Sans"/>
                <a:cs typeface="Salesforce Sans"/>
                <a:sym typeface="Salesforce Sans"/>
              </a:rPr>
              <a:t>You’ll make better decisions and build your reputation</a:t>
            </a:r>
            <a:endParaRPr sz="2200">
              <a:solidFill>
                <a:srgbClr val="4C4C4C"/>
              </a:solidFill>
              <a:latin typeface="Salesforce Sans"/>
              <a:ea typeface="Salesforce Sans"/>
              <a:cs typeface="Salesforce Sans"/>
              <a:sym typeface="Salesforce Sans"/>
            </a:endParaRPr>
          </a:p>
          <a:p>
            <a:pPr indent="-368300" lvl="0" marL="457200" rtl="0" algn="l">
              <a:lnSpc>
                <a:spcPct val="115000"/>
              </a:lnSpc>
              <a:spcBef>
                <a:spcPts val="0"/>
              </a:spcBef>
              <a:spcAft>
                <a:spcPts val="0"/>
              </a:spcAft>
              <a:buClr>
                <a:srgbClr val="4C4C4C"/>
              </a:buClr>
              <a:buSzPts val="2200"/>
              <a:buFont typeface="Salesforce Sans"/>
              <a:buChar char="✓"/>
            </a:pPr>
            <a:r>
              <a:rPr lang="en-US" sz="2200">
                <a:solidFill>
                  <a:srgbClr val="4C4C4C"/>
                </a:solidFill>
                <a:latin typeface="Salesforce Sans"/>
                <a:ea typeface="Salesforce Sans"/>
                <a:cs typeface="Salesforce Sans"/>
                <a:sym typeface="Salesforce Sans"/>
              </a:rPr>
              <a:t>Increased skills increase your value to an organization</a:t>
            </a:r>
            <a:endParaRPr sz="2200">
              <a:solidFill>
                <a:srgbClr val="4C4C4C"/>
              </a:solidFill>
              <a:latin typeface="Salesforce Sans"/>
              <a:ea typeface="Salesforce Sans"/>
              <a:cs typeface="Salesforce Sans"/>
              <a:sym typeface="Salesforce Sans"/>
            </a:endParaRPr>
          </a:p>
          <a:p>
            <a:pPr indent="-368300" lvl="0" marL="457200" rtl="0" algn="l">
              <a:lnSpc>
                <a:spcPct val="115000"/>
              </a:lnSpc>
              <a:spcBef>
                <a:spcPts val="0"/>
              </a:spcBef>
              <a:spcAft>
                <a:spcPts val="0"/>
              </a:spcAft>
              <a:buClr>
                <a:srgbClr val="4C4C4C"/>
              </a:buClr>
              <a:buSzPts val="2200"/>
              <a:buFont typeface="Salesforce Sans"/>
              <a:buChar char="✓"/>
            </a:pPr>
            <a:r>
              <a:rPr lang="en-US" sz="2200">
                <a:solidFill>
                  <a:srgbClr val="4C4C4C"/>
                </a:solidFill>
                <a:latin typeface="Salesforce Sans"/>
                <a:ea typeface="Salesforce Sans"/>
                <a:cs typeface="Salesforce Sans"/>
                <a:sym typeface="Salesforce Sans"/>
              </a:rPr>
              <a:t>It’ll be easier to find useful insights in your data </a:t>
            </a:r>
            <a:endParaRPr sz="2200">
              <a:solidFill>
                <a:srgbClr val="4C4C4C"/>
              </a:solidFill>
              <a:latin typeface="Salesforce Sans"/>
              <a:ea typeface="Salesforce Sans"/>
              <a:cs typeface="Salesforce Sans"/>
              <a:sym typeface="Salesforce Sans"/>
            </a:endParaRPr>
          </a:p>
          <a:p>
            <a:pPr indent="-368300" lvl="0" marL="457200" rtl="0" algn="l">
              <a:lnSpc>
                <a:spcPct val="115000"/>
              </a:lnSpc>
              <a:spcBef>
                <a:spcPts val="0"/>
              </a:spcBef>
              <a:spcAft>
                <a:spcPts val="0"/>
              </a:spcAft>
              <a:buClr>
                <a:srgbClr val="4C4C4C"/>
              </a:buClr>
              <a:buSzPts val="2200"/>
              <a:buFont typeface="Salesforce Sans"/>
              <a:buChar char="✓"/>
            </a:pPr>
            <a:r>
              <a:rPr lang="en-US" sz="2200">
                <a:solidFill>
                  <a:srgbClr val="4C4C4C"/>
                </a:solidFill>
                <a:latin typeface="Salesforce Sans"/>
                <a:ea typeface="Salesforce Sans"/>
                <a:cs typeface="Salesforce Sans"/>
                <a:sym typeface="Salesforce Sans"/>
              </a:rPr>
              <a:t>You’ll get to informed answers faster </a:t>
            </a:r>
            <a:endParaRPr sz="2200">
              <a:solidFill>
                <a:srgbClr val="4C4C4C"/>
              </a:solidFill>
              <a:latin typeface="Salesforce Sans"/>
              <a:ea typeface="Salesforce Sans"/>
              <a:cs typeface="Salesforce Sans"/>
              <a:sym typeface="Salesforce Sans"/>
            </a:endParaRPr>
          </a:p>
          <a:p>
            <a:pPr indent="-368300" lvl="0" marL="457200" rtl="0" algn="l">
              <a:lnSpc>
                <a:spcPct val="115000"/>
              </a:lnSpc>
              <a:spcBef>
                <a:spcPts val="0"/>
              </a:spcBef>
              <a:spcAft>
                <a:spcPts val="0"/>
              </a:spcAft>
              <a:buClr>
                <a:srgbClr val="4C4C4C"/>
              </a:buClr>
              <a:buSzPts val="2200"/>
              <a:buFont typeface="Salesforce Sans"/>
              <a:buChar char="✓"/>
            </a:pPr>
            <a:r>
              <a:rPr lang="en-US" sz="2200">
                <a:solidFill>
                  <a:srgbClr val="4C4C4C"/>
                </a:solidFill>
                <a:latin typeface="Salesforce Sans"/>
                <a:ea typeface="Salesforce Sans"/>
                <a:cs typeface="Salesforce Sans"/>
                <a:sym typeface="Salesforce Sans"/>
              </a:rPr>
              <a:t>Your new capabilities will elevate you amongst your peers</a:t>
            </a:r>
            <a:endParaRPr sz="2200">
              <a:solidFill>
                <a:srgbClr val="4C4C4C"/>
              </a:solidFill>
              <a:latin typeface="Salesforce Sans"/>
              <a:ea typeface="Salesforce Sans"/>
              <a:cs typeface="Salesforce Sans"/>
              <a:sym typeface="Salesforce Sans"/>
            </a:endParaRPr>
          </a:p>
          <a:p>
            <a:pPr indent="-368300" lvl="0" marL="457200" rtl="0" algn="l">
              <a:lnSpc>
                <a:spcPct val="115000"/>
              </a:lnSpc>
              <a:spcBef>
                <a:spcPts val="0"/>
              </a:spcBef>
              <a:spcAft>
                <a:spcPts val="0"/>
              </a:spcAft>
              <a:buClr>
                <a:srgbClr val="4C4C4C"/>
              </a:buClr>
              <a:buSzPts val="2200"/>
              <a:buFont typeface="Salesforce Sans"/>
              <a:buChar char="✓"/>
            </a:pPr>
            <a:r>
              <a:rPr lang="en-US" sz="2200">
                <a:solidFill>
                  <a:srgbClr val="4C4C4C"/>
                </a:solidFill>
                <a:latin typeface="Salesforce Sans"/>
                <a:ea typeface="Salesforce Sans"/>
                <a:cs typeface="Salesforce Sans"/>
                <a:sym typeface="Salesforce Sans"/>
              </a:rPr>
              <a:t>Increased skills equal increased career opportunities</a:t>
            </a:r>
            <a:endParaRPr sz="2200">
              <a:solidFill>
                <a:srgbClr val="4C4C4C"/>
              </a:solidFill>
              <a:latin typeface="Salesforce Sans"/>
              <a:ea typeface="Salesforce Sans"/>
              <a:cs typeface="Salesforce Sans"/>
              <a:sym typeface="Salesforce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3" name="Shape 1643"/>
        <p:cNvGrpSpPr/>
        <p:nvPr/>
      </p:nvGrpSpPr>
      <p:grpSpPr>
        <a:xfrm>
          <a:off x="0" y="0"/>
          <a:ext cx="0" cy="0"/>
          <a:chOff x="0" y="0"/>
          <a:chExt cx="0" cy="0"/>
        </a:xfrm>
      </p:grpSpPr>
      <p:grpSp>
        <p:nvGrpSpPr>
          <p:cNvPr id="1644" name="Google Shape;1644;p104"/>
          <p:cNvGrpSpPr/>
          <p:nvPr/>
        </p:nvGrpSpPr>
        <p:grpSpPr>
          <a:xfrm flipH="1">
            <a:off x="107078" y="4837990"/>
            <a:ext cx="2602403" cy="2094767"/>
            <a:chOff x="10523900" y="5002850"/>
            <a:chExt cx="1569225" cy="1263125"/>
          </a:xfrm>
        </p:grpSpPr>
        <p:sp>
          <p:nvSpPr>
            <p:cNvPr id="1645" name="Google Shape;1645;p104"/>
            <p:cNvSpPr/>
            <p:nvPr/>
          </p:nvSpPr>
          <p:spPr>
            <a:xfrm>
              <a:off x="10523900" y="5371127"/>
              <a:ext cx="344100" cy="531600"/>
            </a:xfrm>
            <a:prstGeom prst="roundRect">
              <a:avLst>
                <a:gd fmla="val 8747" name="adj"/>
              </a:avLst>
            </a:prstGeom>
            <a:solidFill>
              <a:srgbClr val="FEB8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46" name="Google Shape;1646;p104"/>
            <p:cNvSpPr/>
            <p:nvPr/>
          </p:nvSpPr>
          <p:spPr>
            <a:xfrm>
              <a:off x="10523900" y="5188300"/>
              <a:ext cx="344100" cy="149700"/>
            </a:xfrm>
            <a:prstGeom prst="roundRect">
              <a:avLst>
                <a:gd fmla="val 20708" name="adj"/>
              </a:avLst>
            </a:prstGeom>
            <a:solidFill>
              <a:srgbClr val="FEDE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47" name="Google Shape;1647;p104"/>
            <p:cNvSpPr/>
            <p:nvPr/>
          </p:nvSpPr>
          <p:spPr>
            <a:xfrm>
              <a:off x="10523900" y="5936175"/>
              <a:ext cx="344100" cy="329700"/>
            </a:xfrm>
            <a:prstGeom prst="roundRect">
              <a:avLst>
                <a:gd fmla="val 9130"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48" name="Google Shape;1648;p104"/>
            <p:cNvSpPr/>
            <p:nvPr/>
          </p:nvSpPr>
          <p:spPr>
            <a:xfrm>
              <a:off x="10932275" y="5471425"/>
              <a:ext cx="344100" cy="236100"/>
            </a:xfrm>
            <a:prstGeom prst="roundRect">
              <a:avLst>
                <a:gd fmla="val 13130" name="adj"/>
              </a:avLst>
            </a:prstGeom>
            <a:solidFill>
              <a:srgbClr val="FEB8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49" name="Google Shape;1649;p104"/>
            <p:cNvSpPr/>
            <p:nvPr/>
          </p:nvSpPr>
          <p:spPr>
            <a:xfrm>
              <a:off x="10932275" y="5276575"/>
              <a:ext cx="344100" cy="162600"/>
            </a:xfrm>
            <a:prstGeom prst="roundRect">
              <a:avLst>
                <a:gd fmla="val 18343" name="adj"/>
              </a:avLst>
            </a:prstGeom>
            <a:solidFill>
              <a:srgbClr val="FEDE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50" name="Google Shape;1650;p104"/>
            <p:cNvSpPr/>
            <p:nvPr/>
          </p:nvSpPr>
          <p:spPr>
            <a:xfrm>
              <a:off x="10932275" y="5742700"/>
              <a:ext cx="344100" cy="523200"/>
            </a:xfrm>
            <a:prstGeom prst="roundRect">
              <a:avLst>
                <a:gd fmla="val 8835"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51" name="Google Shape;1651;p104"/>
            <p:cNvSpPr/>
            <p:nvPr/>
          </p:nvSpPr>
          <p:spPr>
            <a:xfrm>
              <a:off x="11340650" y="5215750"/>
              <a:ext cx="344100" cy="559800"/>
            </a:xfrm>
            <a:prstGeom prst="roundRect">
              <a:avLst>
                <a:gd fmla="val 9016" name="adj"/>
              </a:avLst>
            </a:prstGeom>
            <a:solidFill>
              <a:srgbClr val="FEB8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52" name="Google Shape;1652;p104"/>
            <p:cNvSpPr/>
            <p:nvPr/>
          </p:nvSpPr>
          <p:spPr>
            <a:xfrm>
              <a:off x="11340650" y="5002850"/>
              <a:ext cx="344100" cy="177000"/>
            </a:xfrm>
            <a:prstGeom prst="roundRect">
              <a:avLst>
                <a:gd fmla="val 16511" name="adj"/>
              </a:avLst>
            </a:prstGeom>
            <a:solidFill>
              <a:srgbClr val="FEDE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53" name="Google Shape;1653;p104"/>
            <p:cNvSpPr/>
            <p:nvPr/>
          </p:nvSpPr>
          <p:spPr>
            <a:xfrm>
              <a:off x="11340650" y="5808775"/>
              <a:ext cx="344100" cy="457200"/>
            </a:xfrm>
            <a:prstGeom prst="roundRect">
              <a:avLst>
                <a:gd fmla="val 8668"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54" name="Google Shape;1654;p104"/>
            <p:cNvSpPr/>
            <p:nvPr/>
          </p:nvSpPr>
          <p:spPr>
            <a:xfrm>
              <a:off x="11749025" y="5339925"/>
              <a:ext cx="344100" cy="333900"/>
            </a:xfrm>
            <a:prstGeom prst="roundRect">
              <a:avLst>
                <a:gd fmla="val 9382" name="adj"/>
              </a:avLst>
            </a:prstGeom>
            <a:solidFill>
              <a:srgbClr val="FEB8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55" name="Google Shape;1655;p104"/>
            <p:cNvSpPr/>
            <p:nvPr/>
          </p:nvSpPr>
          <p:spPr>
            <a:xfrm>
              <a:off x="11749025" y="5706075"/>
              <a:ext cx="344100" cy="559800"/>
            </a:xfrm>
            <a:prstGeom prst="roundRect">
              <a:avLst>
                <a:gd fmla="val 8755"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56" name="Google Shape;1656;p104"/>
            <p:cNvSpPr/>
            <p:nvPr/>
          </p:nvSpPr>
          <p:spPr>
            <a:xfrm>
              <a:off x="11749025" y="5169850"/>
              <a:ext cx="344100" cy="149700"/>
            </a:xfrm>
            <a:prstGeom prst="roundRect">
              <a:avLst>
                <a:gd fmla="val 20708" name="adj"/>
              </a:avLst>
            </a:prstGeom>
            <a:solidFill>
              <a:srgbClr val="FEDE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grpSp>
        <p:nvGrpSpPr>
          <p:cNvPr id="1657" name="Google Shape;1657;p104"/>
          <p:cNvGrpSpPr/>
          <p:nvPr/>
        </p:nvGrpSpPr>
        <p:grpSpPr>
          <a:xfrm flipH="1">
            <a:off x="2808358" y="5191063"/>
            <a:ext cx="2602403" cy="1741693"/>
            <a:chOff x="10523900" y="5215750"/>
            <a:chExt cx="1569225" cy="1050225"/>
          </a:xfrm>
        </p:grpSpPr>
        <p:sp>
          <p:nvSpPr>
            <p:cNvPr id="1658" name="Google Shape;1658;p104"/>
            <p:cNvSpPr/>
            <p:nvPr/>
          </p:nvSpPr>
          <p:spPr>
            <a:xfrm>
              <a:off x="10523900" y="5936175"/>
              <a:ext cx="344100" cy="329700"/>
            </a:xfrm>
            <a:prstGeom prst="roundRect">
              <a:avLst>
                <a:gd fmla="val 9130"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59" name="Google Shape;1659;p104"/>
            <p:cNvSpPr/>
            <p:nvPr/>
          </p:nvSpPr>
          <p:spPr>
            <a:xfrm>
              <a:off x="10932275" y="5471425"/>
              <a:ext cx="344100" cy="236100"/>
            </a:xfrm>
            <a:prstGeom prst="roundRect">
              <a:avLst>
                <a:gd fmla="val 13130" name="adj"/>
              </a:avLst>
            </a:prstGeom>
            <a:solidFill>
              <a:srgbClr val="FEB8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60" name="Google Shape;1660;p104"/>
            <p:cNvSpPr/>
            <p:nvPr/>
          </p:nvSpPr>
          <p:spPr>
            <a:xfrm>
              <a:off x="10932275" y="5276575"/>
              <a:ext cx="344100" cy="162600"/>
            </a:xfrm>
            <a:prstGeom prst="roundRect">
              <a:avLst>
                <a:gd fmla="val 18343" name="adj"/>
              </a:avLst>
            </a:prstGeom>
            <a:solidFill>
              <a:srgbClr val="FEDE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61" name="Google Shape;1661;p104"/>
            <p:cNvSpPr/>
            <p:nvPr/>
          </p:nvSpPr>
          <p:spPr>
            <a:xfrm>
              <a:off x="10932275" y="5742700"/>
              <a:ext cx="344100" cy="523200"/>
            </a:xfrm>
            <a:prstGeom prst="roundRect">
              <a:avLst>
                <a:gd fmla="val 8835"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62" name="Google Shape;1662;p104"/>
            <p:cNvSpPr/>
            <p:nvPr/>
          </p:nvSpPr>
          <p:spPr>
            <a:xfrm>
              <a:off x="11340650" y="5215750"/>
              <a:ext cx="344100" cy="559800"/>
            </a:xfrm>
            <a:prstGeom prst="roundRect">
              <a:avLst>
                <a:gd fmla="val 9016" name="adj"/>
              </a:avLst>
            </a:prstGeom>
            <a:solidFill>
              <a:srgbClr val="FEB8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63" name="Google Shape;1663;p104"/>
            <p:cNvSpPr/>
            <p:nvPr/>
          </p:nvSpPr>
          <p:spPr>
            <a:xfrm>
              <a:off x="11340650" y="5808775"/>
              <a:ext cx="344100" cy="457200"/>
            </a:xfrm>
            <a:prstGeom prst="roundRect">
              <a:avLst>
                <a:gd fmla="val 8668"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64" name="Google Shape;1664;p104"/>
            <p:cNvSpPr/>
            <p:nvPr/>
          </p:nvSpPr>
          <p:spPr>
            <a:xfrm>
              <a:off x="11749025" y="5706075"/>
              <a:ext cx="344100" cy="559800"/>
            </a:xfrm>
            <a:prstGeom prst="roundRect">
              <a:avLst>
                <a:gd fmla="val 8755" name="adj"/>
              </a:avLst>
            </a:prstGeom>
            <a:solidFill>
              <a:srgbClr val="FE5C4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65" name="Google Shape;1665;p104"/>
            <p:cNvSpPr/>
            <p:nvPr/>
          </p:nvSpPr>
          <p:spPr>
            <a:xfrm>
              <a:off x="11749025" y="5339925"/>
              <a:ext cx="344100" cy="333900"/>
            </a:xfrm>
            <a:prstGeom prst="roundRect">
              <a:avLst>
                <a:gd fmla="val 9382" name="adj"/>
              </a:avLst>
            </a:prstGeom>
            <a:solidFill>
              <a:srgbClr val="FEB8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pic>
        <p:nvPicPr>
          <p:cNvPr id="1666" name="Google Shape;1666;p104"/>
          <p:cNvPicPr preferRelativeResize="0"/>
          <p:nvPr/>
        </p:nvPicPr>
        <p:blipFill>
          <a:blip r:embed="rId3">
            <a:alphaModFix/>
          </a:blip>
          <a:stretch>
            <a:fillRect/>
          </a:stretch>
        </p:blipFill>
        <p:spPr>
          <a:xfrm>
            <a:off x="10347232" y="5135114"/>
            <a:ext cx="1841602" cy="1737360"/>
          </a:xfrm>
          <a:prstGeom prst="rect">
            <a:avLst/>
          </a:prstGeom>
          <a:noFill/>
          <a:ln>
            <a:noFill/>
          </a:ln>
        </p:spPr>
      </p:pic>
      <p:pic>
        <p:nvPicPr>
          <p:cNvPr id="1667" name="Google Shape;1667;p104"/>
          <p:cNvPicPr preferRelativeResize="0"/>
          <p:nvPr/>
        </p:nvPicPr>
        <p:blipFill rotWithShape="1">
          <a:blip r:embed="rId4">
            <a:alphaModFix/>
          </a:blip>
          <a:srcRect b="15153" l="0" r="2572" t="0"/>
          <a:stretch/>
        </p:blipFill>
        <p:spPr>
          <a:xfrm flipH="1">
            <a:off x="1" y="5936300"/>
            <a:ext cx="3138599" cy="936174"/>
          </a:xfrm>
          <a:prstGeom prst="rect">
            <a:avLst/>
          </a:prstGeom>
          <a:noFill/>
          <a:ln>
            <a:noFill/>
          </a:ln>
        </p:spPr>
      </p:pic>
      <p:sp>
        <p:nvSpPr>
          <p:cNvPr id="1668" name="Google Shape;1668;p104"/>
          <p:cNvSpPr txBox="1"/>
          <p:nvPr/>
        </p:nvSpPr>
        <p:spPr>
          <a:xfrm>
            <a:off x="2314509" y="1192525"/>
            <a:ext cx="86541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chemeClr val="accent1"/>
                </a:solidFill>
                <a:latin typeface="Salesforce Sans"/>
                <a:ea typeface="Salesforce Sans"/>
                <a:cs typeface="Salesforce Sans"/>
                <a:sym typeface="Salesforce Sans"/>
              </a:rPr>
              <a:t>What should you do now? </a:t>
            </a:r>
            <a:endParaRPr b="1" sz="3600">
              <a:solidFill>
                <a:schemeClr val="accent1"/>
              </a:solidFill>
              <a:latin typeface="Salesforce Sans"/>
              <a:ea typeface="Salesforce Sans"/>
              <a:cs typeface="Salesforce Sans"/>
              <a:sym typeface="Salesforce Sans"/>
            </a:endParaRPr>
          </a:p>
        </p:txBody>
      </p:sp>
      <p:sp>
        <p:nvSpPr>
          <p:cNvPr id="1669" name="Google Shape;1669;p104"/>
          <p:cNvSpPr txBox="1"/>
          <p:nvPr/>
        </p:nvSpPr>
        <p:spPr>
          <a:xfrm>
            <a:off x="2447209" y="1899150"/>
            <a:ext cx="8104800" cy="3303600"/>
          </a:xfrm>
          <a:prstGeom prst="rect">
            <a:avLst/>
          </a:prstGeom>
          <a:noFill/>
          <a:ln>
            <a:noFill/>
          </a:ln>
        </p:spPr>
        <p:txBody>
          <a:bodyPr anchorCtr="0" anchor="t" bIns="91425" lIns="91425" spcFirstLastPara="1" rIns="91425" wrap="square" tIns="91425">
            <a:noAutofit/>
          </a:bodyPr>
          <a:lstStyle/>
          <a:p>
            <a:pPr indent="-251459" lvl="0" marL="182880" rtl="0" algn="l">
              <a:lnSpc>
                <a:spcPct val="115000"/>
              </a:lnSpc>
              <a:spcBef>
                <a:spcPts val="0"/>
              </a:spcBef>
              <a:spcAft>
                <a:spcPts val="0"/>
              </a:spcAft>
              <a:buClr>
                <a:srgbClr val="4C4C4C"/>
              </a:buClr>
              <a:buSzPts val="1800"/>
              <a:buFont typeface="Salesforce Sans"/>
              <a:buChar char="●"/>
            </a:pPr>
            <a:r>
              <a:rPr lang="en-US" sz="1800">
                <a:solidFill>
                  <a:srgbClr val="4C4C4C"/>
                </a:solidFill>
                <a:latin typeface="Salesforce Sans"/>
                <a:ea typeface="Salesforce Sans"/>
                <a:cs typeface="Salesforce Sans"/>
                <a:sym typeface="Salesforce Sans"/>
              </a:rPr>
              <a:t>If you haven’t already, check out the </a:t>
            </a:r>
            <a:r>
              <a:rPr b="1" lang="en-US" sz="1800">
                <a:solidFill>
                  <a:schemeClr val="dk1"/>
                </a:solidFill>
                <a:uFill>
                  <a:noFill/>
                </a:uFill>
                <a:latin typeface="Salesforce Sans"/>
                <a:ea typeface="Salesforce Sans"/>
                <a:cs typeface="Salesforce Sans"/>
                <a:sym typeface="Salesforce Sans"/>
                <a:hlinkClick r:id="rId5">
                  <a:extLst>
                    <a:ext uri="{A12FA001-AC4F-418D-AE19-62706E023703}">
                      <ahyp:hlinkClr val="tx"/>
                    </a:ext>
                  </a:extLst>
                </a:hlinkClick>
              </a:rPr>
              <a:t>Workforce Education Guide</a:t>
            </a:r>
            <a:r>
              <a:rPr lang="en-US" sz="1800">
                <a:solidFill>
                  <a:srgbClr val="4C4C4C"/>
                </a:solidFill>
                <a:latin typeface="Salesforce Sans"/>
                <a:ea typeface="Salesforce Sans"/>
                <a:cs typeface="Salesforce Sans"/>
                <a:sym typeface="Salesforce Sans"/>
              </a:rPr>
              <a:t>. Have thoughts or suggestions about the guide? Give us feedback </a:t>
            </a:r>
            <a:r>
              <a:rPr b="1" lang="en-US" sz="1800">
                <a:solidFill>
                  <a:schemeClr val="hlink"/>
                </a:solidFill>
                <a:uFill>
                  <a:noFill/>
                </a:uFill>
                <a:latin typeface="Salesforce Sans"/>
                <a:ea typeface="Salesforce Sans"/>
                <a:cs typeface="Salesforce Sans"/>
                <a:sym typeface="Salesforce Sans"/>
                <a:hlinkClick r:id="rId6"/>
              </a:rPr>
              <a:t>here</a:t>
            </a:r>
            <a:endParaRPr sz="1800">
              <a:solidFill>
                <a:srgbClr val="4C4C4C"/>
              </a:solidFill>
              <a:latin typeface="Salesforce Sans"/>
              <a:ea typeface="Salesforce Sans"/>
              <a:cs typeface="Salesforce Sans"/>
              <a:sym typeface="Salesforce Sans"/>
            </a:endParaRPr>
          </a:p>
          <a:p>
            <a:pPr indent="-251459" lvl="0" marL="182880" rtl="0" algn="l">
              <a:lnSpc>
                <a:spcPct val="115000"/>
              </a:lnSpc>
              <a:spcBef>
                <a:spcPts val="1000"/>
              </a:spcBef>
              <a:spcAft>
                <a:spcPts val="0"/>
              </a:spcAft>
              <a:buClr>
                <a:srgbClr val="4C4C4C"/>
              </a:buClr>
              <a:buSzPts val="1800"/>
              <a:buFont typeface="Salesforce Sans"/>
              <a:buChar char="●"/>
            </a:pPr>
            <a:r>
              <a:rPr lang="en-US" sz="1800">
                <a:solidFill>
                  <a:srgbClr val="4C4C4C"/>
                </a:solidFill>
                <a:latin typeface="Salesforce Sans"/>
                <a:ea typeface="Salesforce Sans"/>
                <a:cs typeface="Salesforce Sans"/>
                <a:sym typeface="Salesforce Sans"/>
              </a:rPr>
              <a:t>Take the </a:t>
            </a:r>
            <a:r>
              <a:rPr b="1" lang="en-US" sz="1800" u="sng">
                <a:solidFill>
                  <a:schemeClr val="hlink"/>
                </a:solidFill>
                <a:latin typeface="Salesforce Sans"/>
                <a:ea typeface="Salesforce Sans"/>
                <a:cs typeface="Salesforce Sans"/>
                <a:sym typeface="Salesforce Sans"/>
                <a:hlinkClick r:id="rId7"/>
              </a:rPr>
              <a:t>Build Your Data Literacy</a:t>
            </a:r>
            <a:r>
              <a:rPr lang="en-US" sz="1800">
                <a:solidFill>
                  <a:srgbClr val="4C4C4C"/>
                </a:solidFill>
                <a:latin typeface="Salesforce Sans"/>
                <a:ea typeface="Salesforce Sans"/>
                <a:cs typeface="Salesforce Sans"/>
                <a:sym typeface="Salesforce Sans"/>
              </a:rPr>
              <a:t> trail! The whole trail takes just over three hours and is broken down into 10 minute modules. Earn a new badge and 1800 points toward your goals on Trailhead</a:t>
            </a:r>
            <a:endParaRPr sz="1800">
              <a:solidFill>
                <a:srgbClr val="4C4C4C"/>
              </a:solidFill>
              <a:latin typeface="Salesforce Sans"/>
              <a:ea typeface="Salesforce Sans"/>
              <a:cs typeface="Salesforce Sans"/>
              <a:sym typeface="Salesforce Sans"/>
            </a:endParaRPr>
          </a:p>
          <a:p>
            <a:pPr indent="-251459" lvl="0" marL="182880" rtl="0" algn="l">
              <a:lnSpc>
                <a:spcPct val="115000"/>
              </a:lnSpc>
              <a:spcBef>
                <a:spcPts val="1000"/>
              </a:spcBef>
              <a:spcAft>
                <a:spcPts val="0"/>
              </a:spcAft>
              <a:buClr>
                <a:srgbClr val="4C4C4C"/>
              </a:buClr>
              <a:buSzPts val="1800"/>
              <a:buFont typeface="Salesforce Sans"/>
              <a:buChar char="●"/>
            </a:pPr>
            <a:r>
              <a:rPr lang="en-US" sz="1800">
                <a:solidFill>
                  <a:srgbClr val="4C4C4C"/>
                </a:solidFill>
                <a:latin typeface="Salesforce Sans"/>
                <a:ea typeface="Salesforce Sans"/>
                <a:cs typeface="Salesforce Sans"/>
                <a:sym typeface="Salesforce Sans"/>
              </a:rPr>
              <a:t>Check out our </a:t>
            </a:r>
            <a:r>
              <a:rPr b="1" lang="en-US" sz="1800">
                <a:solidFill>
                  <a:schemeClr val="hlink"/>
                </a:solidFill>
                <a:uFill>
                  <a:noFill/>
                </a:uFill>
                <a:latin typeface="Salesforce Sans"/>
                <a:ea typeface="Salesforce Sans"/>
                <a:cs typeface="Salesforce Sans"/>
                <a:sym typeface="Salesforce Sans"/>
                <a:hlinkClick r:id="rId8"/>
              </a:rPr>
              <a:t>web page</a:t>
            </a:r>
            <a:r>
              <a:rPr lang="en-US" sz="1800">
                <a:solidFill>
                  <a:srgbClr val="4C4C4C"/>
                </a:solidFill>
                <a:latin typeface="Salesforce Sans"/>
                <a:ea typeface="Salesforce Sans"/>
                <a:cs typeface="Salesforce Sans"/>
                <a:sym typeface="Salesforce Sans"/>
              </a:rPr>
              <a:t> for all that you need to know about Data Skills 10 Million</a:t>
            </a:r>
            <a:endParaRPr sz="1800">
              <a:solidFill>
                <a:srgbClr val="4C4C4C"/>
              </a:solidFill>
              <a:latin typeface="Salesforce Sans"/>
              <a:ea typeface="Salesforce Sans"/>
              <a:cs typeface="Salesforce Sans"/>
              <a:sym typeface="Salesforce Sans"/>
            </a:endParaRPr>
          </a:p>
          <a:p>
            <a:pPr indent="-251459" lvl="0" marL="182880" rtl="0" algn="l">
              <a:lnSpc>
                <a:spcPct val="115000"/>
              </a:lnSpc>
              <a:spcBef>
                <a:spcPts val="1000"/>
              </a:spcBef>
              <a:spcAft>
                <a:spcPts val="1000"/>
              </a:spcAft>
              <a:buClr>
                <a:srgbClr val="4C4C4C"/>
              </a:buClr>
              <a:buSzPts val="1800"/>
              <a:buFont typeface="Salesforce Sans"/>
              <a:buChar char="●"/>
            </a:pPr>
            <a:r>
              <a:rPr lang="en-US" sz="1800">
                <a:solidFill>
                  <a:srgbClr val="4C4C4C"/>
                </a:solidFill>
                <a:latin typeface="Salesforce Sans"/>
                <a:ea typeface="Salesforce Sans"/>
                <a:cs typeface="Salesforce Sans"/>
                <a:sym typeface="Salesforce Sans"/>
              </a:rPr>
              <a:t>Interested in learning more about our academic programs? Take a look at our other offerings on our </a:t>
            </a:r>
            <a:r>
              <a:rPr b="1" lang="en-US" sz="1800">
                <a:solidFill>
                  <a:schemeClr val="hlink"/>
                </a:solidFill>
                <a:uFill>
                  <a:noFill/>
                </a:uFill>
                <a:latin typeface="Salesforce Sans"/>
                <a:ea typeface="Salesforce Sans"/>
                <a:cs typeface="Salesforce Sans"/>
                <a:sym typeface="Salesforce Sans"/>
                <a:hlinkClick r:id="rId9"/>
              </a:rPr>
              <a:t>Academic Programs page</a:t>
            </a:r>
            <a:endParaRPr b="1" sz="1800">
              <a:solidFill>
                <a:srgbClr val="4C4C4C"/>
              </a:solidFill>
              <a:latin typeface="Salesforce Sans"/>
              <a:ea typeface="Salesforce Sans"/>
              <a:cs typeface="Salesforce Sans"/>
              <a:sym typeface="Salesforce Sans"/>
            </a:endParaRPr>
          </a:p>
        </p:txBody>
      </p:sp>
    </p:spTree>
  </p:cSld>
  <p:clrMapOvr>
    <a:masterClrMapping/>
  </p:clrMapOvr>
</p:sld>
</file>

<file path=ppt/theme/theme1.xml><?xml version="1.0" encoding="utf-8"?>
<a:theme xmlns:a="http://schemas.openxmlformats.org/drawingml/2006/main" xmlns:r="http://schemas.openxmlformats.org/officeDocument/2006/relationships" name="Salesforce GS Template - 2021">
  <a:themeElements>
    <a:clrScheme name="Custom 4">
      <a:dk1>
        <a:srgbClr val="0B5CAB"/>
      </a:dk1>
      <a:lt1>
        <a:srgbClr val="FFFFFF"/>
      </a:lt1>
      <a:dk2>
        <a:srgbClr val="0D9DDA"/>
      </a:dk2>
      <a:lt2>
        <a:srgbClr val="9A8F87"/>
      </a:lt2>
      <a:accent1>
        <a:srgbClr val="032D60"/>
      </a:accent1>
      <a:accent2>
        <a:srgbClr val="59575C"/>
      </a:accent2>
      <a:accent3>
        <a:srgbClr val="8A033E"/>
      </a:accent3>
      <a:accent4>
        <a:srgbClr val="481A54"/>
      </a:accent4>
      <a:accent5>
        <a:srgbClr val="0B827C"/>
      </a:accent5>
      <a:accent6>
        <a:srgbClr val="DD7A01"/>
      </a:accent6>
      <a:hlink>
        <a:srgbClr val="0B5CAB"/>
      </a:hlink>
      <a:folHlink>
        <a:srgbClr val="537E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alesforce GS Template - 2021">
  <a:themeElements>
    <a:clrScheme name="Custom 4">
      <a:dk1>
        <a:srgbClr val="0B5CAB"/>
      </a:dk1>
      <a:lt1>
        <a:srgbClr val="FFFFFF"/>
      </a:lt1>
      <a:dk2>
        <a:srgbClr val="0D9DDA"/>
      </a:dk2>
      <a:lt2>
        <a:srgbClr val="9A8F87"/>
      </a:lt2>
      <a:accent1>
        <a:srgbClr val="032D60"/>
      </a:accent1>
      <a:accent2>
        <a:srgbClr val="59575C"/>
      </a:accent2>
      <a:accent3>
        <a:srgbClr val="8A033E"/>
      </a:accent3>
      <a:accent4>
        <a:srgbClr val="481A54"/>
      </a:accent4>
      <a:accent5>
        <a:srgbClr val="0B827C"/>
      </a:accent5>
      <a:accent6>
        <a:srgbClr val="DD7A01"/>
      </a:accent6>
      <a:hlink>
        <a:srgbClr val="0B5CAB"/>
      </a:hlink>
      <a:folHlink>
        <a:srgbClr val="537E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